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899650" cy="5940425"/>
  <p:notesSz cx="6858000" cy="9144000"/>
  <p:defaultTextStyle>
    <a:defPPr>
      <a:defRPr lang="da-DK"/>
    </a:defPPr>
    <a:lvl1pPr marL="0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1pPr>
    <a:lvl2pPr marL="380162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2pPr>
    <a:lvl3pPr marL="76032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3pPr>
    <a:lvl4pPr marL="1140485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4pPr>
    <a:lvl5pPr marL="1520647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5pPr>
    <a:lvl6pPr marL="1900809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6pPr>
    <a:lvl7pPr marL="2280971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7pPr>
    <a:lvl8pPr marL="2661133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8pPr>
    <a:lvl9pPr marL="304129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9B9B"/>
    <a:srgbClr val="D00530"/>
    <a:srgbClr val="2A4185"/>
    <a:srgbClr val="294285"/>
    <a:srgbClr val="A6A6A6"/>
    <a:srgbClr val="F7F5EE"/>
    <a:srgbClr val="FFFFFF"/>
    <a:srgbClr val="EA5B1B"/>
    <a:srgbClr val="C0D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6" d="100"/>
          <a:sy n="126" d="100"/>
        </p:scale>
        <p:origin x="1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5334680381986E-2"/>
          <c:y val="5.7563107482519783E-2"/>
          <c:w val="0.89234142647721171"/>
          <c:h val="0.72522803858956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0.25</c:v>
                </c:pt>
                <c:pt idx="1">
                  <c:v>0.2</c:v>
                </c:pt>
                <c:pt idx="2">
                  <c:v>0.22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0-476A-87C8-FF271ACD1813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'Ark1'!$C$2:$C$5</c:f>
              <c:numCache>
                <c:formatCode>0%</c:formatCode>
                <c:ptCount val="4"/>
                <c:pt idx="0">
                  <c:v>0.25</c:v>
                </c:pt>
                <c:pt idx="1">
                  <c:v>0.16</c:v>
                </c:pt>
                <c:pt idx="2">
                  <c:v>0.19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0-476A-87C8-FF271ACD1813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'Ark1'!$D$2:$D$5</c:f>
              <c:numCache>
                <c:formatCode>0%</c:formatCode>
                <c:ptCount val="4"/>
                <c:pt idx="0">
                  <c:v>0.26</c:v>
                </c:pt>
                <c:pt idx="1">
                  <c:v>0.18</c:v>
                </c:pt>
                <c:pt idx="2">
                  <c:v>0.12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60-476A-87C8-FF271ACD1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179552"/>
        <c:axId val="392175616"/>
      </c:barChart>
      <c:catAx>
        <c:axId val="39217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2175616"/>
        <c:crosses val="autoZero"/>
        <c:auto val="1"/>
        <c:lblAlgn val="ctr"/>
        <c:lblOffset val="100"/>
        <c:noMultiLvlLbl val="0"/>
      </c:catAx>
      <c:valAx>
        <c:axId val="39217561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2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2179552"/>
        <c:crosses val="autoZero"/>
        <c:crossBetween val="between"/>
        <c:majorUnit val="0.1500000000000000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157054521275038"/>
          <c:y val="0.86567348477369799"/>
          <c:w val="0.37262754823014249"/>
          <c:h val="0.10950022594529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97195415662566E-2"/>
          <c:y val="0.18008572992547053"/>
          <c:w val="0.87161620777308124"/>
          <c:h val="0.63972051977365707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63500" cap="sq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1993</c:v>
                </c:pt>
                <c:pt idx="1">
                  <c:v>1995</c:v>
                </c:pt>
                <c:pt idx="2">
                  <c:v>1997</c:v>
                </c:pt>
                <c:pt idx="3">
                  <c:v>1999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2009</c:v>
                </c:pt>
                <c:pt idx="9">
                  <c:v>2013</c:v>
                </c:pt>
                <c:pt idx="10">
                  <c:v>2015</c:v>
                </c:pt>
                <c:pt idx="11">
                  <c:v>2017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  <c:pt idx="5">
                  <c:v>7</c:v>
                </c:pt>
                <c:pt idx="6">
                  <c:v>6.5</c:v>
                </c:pt>
                <c:pt idx="7">
                  <c:v>5</c:v>
                </c:pt>
                <c:pt idx="8">
                  <c:v>3</c:v>
                </c:pt>
                <c:pt idx="9">
                  <c:v>3.5</c:v>
                </c:pt>
                <c:pt idx="10">
                  <c:v>2</c:v>
                </c:pt>
                <c:pt idx="11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24-4B6E-AA3D-6346EF70D69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spPr>
            <a:ln w="63500" cap="sq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1993</c:v>
                </c:pt>
                <c:pt idx="1">
                  <c:v>1995</c:v>
                </c:pt>
                <c:pt idx="2">
                  <c:v>1997</c:v>
                </c:pt>
                <c:pt idx="3">
                  <c:v>1999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2009</c:v>
                </c:pt>
                <c:pt idx="9">
                  <c:v>2013</c:v>
                </c:pt>
                <c:pt idx="10">
                  <c:v>2015</c:v>
                </c:pt>
                <c:pt idx="11">
                  <c:v>2017</c:v>
                </c:pt>
              </c:numCache>
            </c:numRef>
          </c:cat>
          <c:val>
            <c:numRef>
              <c:f>'Ark1'!$C$2:$C$13</c:f>
              <c:numCache>
                <c:formatCode>General</c:formatCode>
                <c:ptCount val="12"/>
                <c:pt idx="0">
                  <c:v>1.5</c:v>
                </c:pt>
                <c:pt idx="1">
                  <c:v>2</c:v>
                </c:pt>
                <c:pt idx="2">
                  <c:v>3</c:v>
                </c:pt>
                <c:pt idx="3">
                  <c:v>3.5</c:v>
                </c:pt>
                <c:pt idx="4">
                  <c:v>4</c:v>
                </c:pt>
                <c:pt idx="5">
                  <c:v>4.5</c:v>
                </c:pt>
                <c:pt idx="6">
                  <c:v>6</c:v>
                </c:pt>
                <c:pt idx="7">
                  <c:v>7.5</c:v>
                </c:pt>
                <c:pt idx="8">
                  <c:v>8</c:v>
                </c:pt>
                <c:pt idx="9">
                  <c:v>8.5</c:v>
                </c:pt>
                <c:pt idx="10">
                  <c:v>10</c:v>
                </c:pt>
                <c:pt idx="11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24-4B6E-AA3D-6346EF70D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0682504"/>
        <c:axId val="790674304"/>
      </c:lineChart>
      <c:catAx>
        <c:axId val="79068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790674304"/>
        <c:crosses val="autoZero"/>
        <c:auto val="1"/>
        <c:lblAlgn val="ctr"/>
        <c:lblOffset val="100"/>
        <c:noMultiLvlLbl val="0"/>
      </c:catAx>
      <c:valAx>
        <c:axId val="79067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 sz="1200" dirty="0" err="1">
                    <a:solidFill>
                      <a:schemeClr val="tx1"/>
                    </a:solidFill>
                  </a:rPr>
                  <a:t>Xxxxxxxxx</a:t>
                </a:r>
                <a:r>
                  <a:rPr lang="da-DK" sz="1200" dirty="0">
                    <a:solidFill>
                      <a:schemeClr val="tx1"/>
                    </a:solidFill>
                  </a:rPr>
                  <a:t> %</a:t>
                </a:r>
              </a:p>
            </c:rich>
          </c:tx>
          <c:layout>
            <c:manualLayout>
              <c:xMode val="edge"/>
              <c:yMode val="edge"/>
              <c:x val="2.0063209949641427E-2"/>
              <c:y val="0.446506042359678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79068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912400069233955"/>
          <c:y val="0.87822429816146297"/>
          <c:w val="0.24676742284547359"/>
          <c:h val="0.108753501462136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99308835128649"/>
          <c:y val="6.9185343698415266E-2"/>
          <c:w val="0.33137399797286138"/>
          <c:h val="0.78155558290960858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D3-4E72-BDFA-0A9C9A352B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D3-4E72-BDFA-0A9C9A352B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D3-4E72-BDFA-0A9C9A352B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D3-4E72-BDFA-0A9C9A352B97}"/>
              </c:ext>
            </c:extLst>
          </c:dPt>
          <c:cat>
            <c:strRef>
              <c:f>'Ark1'!$A$2:$A$5</c:f>
              <c:strCache>
                <c:ptCount val="4"/>
                <c:pt idx="0">
                  <c:v>serie 1</c:v>
                </c:pt>
                <c:pt idx="1">
                  <c:v>serie 2</c:v>
                </c:pt>
                <c:pt idx="2">
                  <c:v>serie 3</c:v>
                </c:pt>
                <c:pt idx="3">
                  <c:v>serie 4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5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D3-4E72-BDFA-0A9C9A352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360906147550746"/>
          <c:y val="0.85474934744802455"/>
          <c:w val="0.52063417802794798"/>
          <c:h val="7.7107498271960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1EA9DCC-C5E2-42DA-A2FB-36764ACFBF9E}"/>
              </a:ext>
            </a:extLst>
          </p:cNvPr>
          <p:cNvSpPr/>
          <p:nvPr userDrawn="1"/>
        </p:nvSpPr>
        <p:spPr>
          <a:xfrm>
            <a:off x="-2" y="0"/>
            <a:ext cx="9899652" cy="4461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23C28F9-EC0E-4932-8A16-7012C15C9DD1}"/>
              </a:ext>
            </a:extLst>
          </p:cNvPr>
          <p:cNvSpPr/>
          <p:nvPr userDrawn="1"/>
        </p:nvSpPr>
        <p:spPr>
          <a:xfrm>
            <a:off x="0" y="4483137"/>
            <a:ext cx="9899650" cy="14589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679FFA01-6CFA-4886-BB5B-0BF7B8BD67BD}"/>
              </a:ext>
            </a:extLst>
          </p:cNvPr>
          <p:cNvSpPr/>
          <p:nvPr userDrawn="1"/>
        </p:nvSpPr>
        <p:spPr>
          <a:xfrm>
            <a:off x="-1" y="4369529"/>
            <a:ext cx="9904719" cy="1486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Oval 5">
            <a:extLst>
              <a:ext uri="{FF2B5EF4-FFF2-40B4-BE49-F238E27FC236}">
                <a16:creationId xmlns:a16="http://schemas.microsoft.com/office/drawing/2014/main" id="{F5393BCA-109B-4DB3-AC05-0E4E7AC18B12}"/>
              </a:ext>
            </a:extLst>
          </p:cNvPr>
          <p:cNvSpPr>
            <a:spLocks noChangeArrowheads="1"/>
          </p:cNvSpPr>
          <p:nvPr userDrawn="1"/>
        </p:nvSpPr>
        <p:spPr bwMode="auto">
          <a:xfrm rot="18900000">
            <a:off x="6968229" y="3295301"/>
            <a:ext cx="2282930" cy="2280422"/>
          </a:xfrm>
          <a:prstGeom prst="chord">
            <a:avLst>
              <a:gd name="adj1" fmla="val 2529817"/>
              <a:gd name="adj2" fmla="val 13593798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F2FE135-5E56-4BA7-8EFD-3D8F2CD5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70" y="815103"/>
            <a:ext cx="8660841" cy="1196028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13" name="Pladsholder til tekst 7">
            <a:extLst>
              <a:ext uri="{FF2B5EF4-FFF2-40B4-BE49-F238E27FC236}">
                <a16:creationId xmlns:a16="http://schemas.microsoft.com/office/drawing/2014/main" id="{570F14ED-B27C-4593-B6C6-911CAC14F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2491" y="2494196"/>
            <a:ext cx="5918765" cy="670560"/>
          </a:xfrm>
        </p:spPr>
        <p:txBody>
          <a:bodyPr>
            <a:noAutofit/>
          </a:bodyPr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Pladsholder til tekst 7">
            <a:extLst>
              <a:ext uri="{FF2B5EF4-FFF2-40B4-BE49-F238E27FC236}">
                <a16:creationId xmlns:a16="http://schemas.microsoft.com/office/drawing/2014/main" id="{872F865E-A850-4F1E-8647-6643152443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2491" y="3367870"/>
            <a:ext cx="5918765" cy="670560"/>
          </a:xfrm>
        </p:spPr>
        <p:txBody>
          <a:bodyPr>
            <a:noAutofit/>
          </a:bodyPr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D1A83572-11ED-443F-B4B5-4C6C76B01900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6815859" y="1423474"/>
            <a:ext cx="2578958" cy="258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Oval 5">
            <a:extLst>
              <a:ext uri="{FF2B5EF4-FFF2-40B4-BE49-F238E27FC236}">
                <a16:creationId xmlns:a16="http://schemas.microsoft.com/office/drawing/2014/main" id="{A641EA61-2349-4910-93B5-E69492302901}"/>
              </a:ext>
            </a:extLst>
          </p:cNvPr>
          <p:cNvSpPr>
            <a:spLocks noChangeArrowheads="1"/>
          </p:cNvSpPr>
          <p:nvPr userDrawn="1"/>
        </p:nvSpPr>
        <p:spPr bwMode="auto">
          <a:xfrm rot="8100000">
            <a:off x="6968229" y="3295301"/>
            <a:ext cx="2282930" cy="2280422"/>
          </a:xfrm>
          <a:prstGeom prst="chord">
            <a:avLst>
              <a:gd name="adj1" fmla="val 2700000"/>
              <a:gd name="adj2" fmla="val 13507995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Oval 6">
            <a:extLst>
              <a:ext uri="{FF2B5EF4-FFF2-40B4-BE49-F238E27FC236}">
                <a16:creationId xmlns:a16="http://schemas.microsoft.com/office/drawing/2014/main" id="{3A432C8B-7310-4D2B-A68E-DD7B9132E1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8229" y="3295301"/>
            <a:ext cx="2282930" cy="2280422"/>
          </a:xfrm>
          <a:prstGeom prst="ellipse">
            <a:avLst/>
          </a:prstGeom>
          <a:noFill/>
          <a:ln w="190500" cap="flat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6622C943-54A7-45B7-8645-581B5437FC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69555" y="3706730"/>
            <a:ext cx="40139" cy="14675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031CEF2F-2EAA-4C68-B415-CE060310158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9">
            <a:extLst>
              <a:ext uri="{FF2B5EF4-FFF2-40B4-BE49-F238E27FC236}">
                <a16:creationId xmlns:a16="http://schemas.microsoft.com/office/drawing/2014/main" id="{CF39766B-6EF1-4326-A4F3-F52BF3065A0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73894A85-8D1F-4277-A22E-4C080F5CF9B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898962" y="3787009"/>
            <a:ext cx="431499" cy="1347180"/>
          </a:xfrm>
          <a:custGeom>
            <a:avLst/>
            <a:gdLst>
              <a:gd name="T0" fmla="*/ 42 w 86"/>
              <a:gd name="T1" fmla="*/ 261 h 269"/>
              <a:gd name="T2" fmla="*/ 49 w 86"/>
              <a:gd name="T3" fmla="*/ 265 h 269"/>
              <a:gd name="T4" fmla="*/ 42 w 86"/>
              <a:gd name="T5" fmla="*/ 250 h 269"/>
              <a:gd name="T6" fmla="*/ 42 w 86"/>
              <a:gd name="T7" fmla="*/ 261 h 269"/>
              <a:gd name="T8" fmla="*/ 22 w 86"/>
              <a:gd name="T9" fmla="*/ 204 h 269"/>
              <a:gd name="T10" fmla="*/ 21 w 86"/>
              <a:gd name="T11" fmla="*/ 233 h 269"/>
              <a:gd name="T12" fmla="*/ 34 w 86"/>
              <a:gd name="T13" fmla="*/ 251 h 269"/>
              <a:gd name="T14" fmla="*/ 34 w 86"/>
              <a:gd name="T15" fmla="*/ 225 h 269"/>
              <a:gd name="T16" fmla="*/ 34 w 86"/>
              <a:gd name="T17" fmla="*/ 225 h 269"/>
              <a:gd name="T18" fmla="*/ 34 w 86"/>
              <a:gd name="T19" fmla="*/ 224 h 269"/>
              <a:gd name="T20" fmla="*/ 34 w 86"/>
              <a:gd name="T21" fmla="*/ 224 h 269"/>
              <a:gd name="T22" fmla="*/ 34 w 86"/>
              <a:gd name="T23" fmla="*/ 222 h 269"/>
              <a:gd name="T24" fmla="*/ 53 w 86"/>
              <a:gd name="T25" fmla="*/ 200 h 269"/>
              <a:gd name="T26" fmla="*/ 61 w 86"/>
              <a:gd name="T27" fmla="*/ 179 h 269"/>
              <a:gd name="T28" fmla="*/ 44 w 86"/>
              <a:gd name="T29" fmla="*/ 150 h 269"/>
              <a:gd name="T30" fmla="*/ 42 w 86"/>
              <a:gd name="T31" fmla="*/ 149 h 269"/>
              <a:gd name="T32" fmla="*/ 42 w 86"/>
              <a:gd name="T33" fmla="*/ 177 h 269"/>
              <a:gd name="T34" fmla="*/ 42 w 86"/>
              <a:gd name="T35" fmla="*/ 178 h 269"/>
              <a:gd name="T36" fmla="*/ 22 w 86"/>
              <a:gd name="T37" fmla="*/ 204 h 269"/>
              <a:gd name="T38" fmla="*/ 25 w 86"/>
              <a:gd name="T39" fmla="*/ 118 h 269"/>
              <a:gd name="T40" fmla="*/ 17 w 86"/>
              <a:gd name="T41" fmla="*/ 146 h 269"/>
              <a:gd name="T42" fmla="*/ 34 w 86"/>
              <a:gd name="T43" fmla="*/ 166 h 269"/>
              <a:gd name="T44" fmla="*/ 34 w 86"/>
              <a:gd name="T45" fmla="*/ 141 h 269"/>
              <a:gd name="T46" fmla="*/ 34 w 86"/>
              <a:gd name="T47" fmla="*/ 141 h 269"/>
              <a:gd name="T48" fmla="*/ 36 w 86"/>
              <a:gd name="T49" fmla="*/ 136 h 269"/>
              <a:gd name="T50" fmla="*/ 55 w 86"/>
              <a:gd name="T51" fmla="*/ 116 h 269"/>
              <a:gd name="T52" fmla="*/ 63 w 86"/>
              <a:gd name="T53" fmla="*/ 94 h 269"/>
              <a:gd name="T54" fmla="*/ 42 w 86"/>
              <a:gd name="T55" fmla="*/ 65 h 269"/>
              <a:gd name="T56" fmla="*/ 42 w 86"/>
              <a:gd name="T57" fmla="*/ 95 h 269"/>
              <a:gd name="T58" fmla="*/ 42 w 86"/>
              <a:gd name="T59" fmla="*/ 95 h 269"/>
              <a:gd name="T60" fmla="*/ 25 w 86"/>
              <a:gd name="T61" fmla="*/ 118 h 269"/>
              <a:gd name="T62" fmla="*/ 69 w 86"/>
              <a:gd name="T63" fmla="*/ 17 h 269"/>
              <a:gd name="T64" fmla="*/ 64 w 86"/>
              <a:gd name="T65" fmla="*/ 22 h 269"/>
              <a:gd name="T66" fmla="*/ 60 w 86"/>
              <a:gd name="T67" fmla="*/ 17 h 269"/>
              <a:gd name="T68" fmla="*/ 64 w 86"/>
              <a:gd name="T69" fmla="*/ 13 h 269"/>
              <a:gd name="T70" fmla="*/ 69 w 86"/>
              <a:gd name="T71" fmla="*/ 17 h 269"/>
              <a:gd name="T72" fmla="*/ 81 w 86"/>
              <a:gd name="T73" fmla="*/ 22 h 269"/>
              <a:gd name="T74" fmla="*/ 63 w 86"/>
              <a:gd name="T75" fmla="*/ 6 h 269"/>
              <a:gd name="T76" fmla="*/ 45 w 86"/>
              <a:gd name="T77" fmla="*/ 3 h 269"/>
              <a:gd name="T78" fmla="*/ 18 w 86"/>
              <a:gd name="T79" fmla="*/ 6 h 269"/>
              <a:gd name="T80" fmla="*/ 0 w 86"/>
              <a:gd name="T81" fmla="*/ 35 h 269"/>
              <a:gd name="T82" fmla="*/ 13 w 86"/>
              <a:gd name="T83" fmla="*/ 67 h 269"/>
              <a:gd name="T84" fmla="*/ 34 w 86"/>
              <a:gd name="T85" fmla="*/ 84 h 269"/>
              <a:gd name="T86" fmla="*/ 34 w 86"/>
              <a:gd name="T87" fmla="*/ 58 h 269"/>
              <a:gd name="T88" fmla="*/ 22 w 86"/>
              <a:gd name="T89" fmla="*/ 33 h 269"/>
              <a:gd name="T90" fmla="*/ 33 w 86"/>
              <a:gd name="T91" fmla="*/ 21 h 269"/>
              <a:gd name="T92" fmla="*/ 51 w 86"/>
              <a:gd name="T93" fmla="*/ 30 h 269"/>
              <a:gd name="T94" fmla="*/ 69 w 86"/>
              <a:gd name="T95" fmla="*/ 37 h 269"/>
              <a:gd name="T96" fmla="*/ 82 w 86"/>
              <a:gd name="T97" fmla="*/ 35 h 269"/>
              <a:gd name="T98" fmla="*/ 81 w 86"/>
              <a:gd name="T99" fmla="*/ 2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6" h="269">
                <a:moveTo>
                  <a:pt x="42" y="261"/>
                </a:moveTo>
                <a:cubicBezTo>
                  <a:pt x="48" y="269"/>
                  <a:pt x="49" y="265"/>
                  <a:pt x="49" y="265"/>
                </a:cubicBezTo>
                <a:cubicBezTo>
                  <a:pt x="49" y="265"/>
                  <a:pt x="50" y="263"/>
                  <a:pt x="42" y="250"/>
                </a:cubicBezTo>
                <a:lnTo>
                  <a:pt x="42" y="261"/>
                </a:lnTo>
                <a:close/>
                <a:moveTo>
                  <a:pt x="22" y="204"/>
                </a:moveTo>
                <a:cubicBezTo>
                  <a:pt x="16" y="213"/>
                  <a:pt x="16" y="222"/>
                  <a:pt x="21" y="233"/>
                </a:cubicBezTo>
                <a:cubicBezTo>
                  <a:pt x="22" y="236"/>
                  <a:pt x="28" y="243"/>
                  <a:pt x="34" y="251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3"/>
                  <a:pt x="34" y="223"/>
                  <a:pt x="34" y="222"/>
                </a:cubicBezTo>
                <a:cubicBezTo>
                  <a:pt x="35" y="212"/>
                  <a:pt x="44" y="210"/>
                  <a:pt x="53" y="200"/>
                </a:cubicBezTo>
                <a:cubicBezTo>
                  <a:pt x="59" y="194"/>
                  <a:pt x="62" y="185"/>
                  <a:pt x="61" y="179"/>
                </a:cubicBezTo>
                <a:cubicBezTo>
                  <a:pt x="61" y="171"/>
                  <a:pt x="56" y="158"/>
                  <a:pt x="44" y="150"/>
                </a:cubicBezTo>
                <a:cubicBezTo>
                  <a:pt x="43" y="150"/>
                  <a:pt x="43" y="150"/>
                  <a:pt x="42" y="149"/>
                </a:cubicBezTo>
                <a:cubicBezTo>
                  <a:pt x="42" y="177"/>
                  <a:pt x="42" y="177"/>
                  <a:pt x="42" y="177"/>
                </a:cubicBezTo>
                <a:cubicBezTo>
                  <a:pt x="42" y="177"/>
                  <a:pt x="42" y="177"/>
                  <a:pt x="42" y="178"/>
                </a:cubicBezTo>
                <a:cubicBezTo>
                  <a:pt x="42" y="192"/>
                  <a:pt x="27" y="197"/>
                  <a:pt x="22" y="204"/>
                </a:cubicBezTo>
                <a:moveTo>
                  <a:pt x="25" y="118"/>
                </a:moveTo>
                <a:cubicBezTo>
                  <a:pt x="18" y="128"/>
                  <a:pt x="14" y="135"/>
                  <a:pt x="17" y="146"/>
                </a:cubicBezTo>
                <a:cubicBezTo>
                  <a:pt x="19" y="156"/>
                  <a:pt x="28" y="162"/>
                  <a:pt x="34" y="166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39"/>
                  <a:pt x="35" y="138"/>
                  <a:pt x="36" y="136"/>
                </a:cubicBezTo>
                <a:cubicBezTo>
                  <a:pt x="39" y="129"/>
                  <a:pt x="49" y="124"/>
                  <a:pt x="55" y="116"/>
                </a:cubicBezTo>
                <a:cubicBezTo>
                  <a:pt x="59" y="112"/>
                  <a:pt x="64" y="105"/>
                  <a:pt x="63" y="94"/>
                </a:cubicBezTo>
                <a:cubicBezTo>
                  <a:pt x="61" y="84"/>
                  <a:pt x="51" y="72"/>
                  <a:pt x="42" y="65"/>
                </a:cubicBezTo>
                <a:cubicBezTo>
                  <a:pt x="42" y="95"/>
                  <a:pt x="42" y="95"/>
                  <a:pt x="42" y="95"/>
                </a:cubicBezTo>
                <a:cubicBezTo>
                  <a:pt x="42" y="95"/>
                  <a:pt x="42" y="95"/>
                  <a:pt x="42" y="95"/>
                </a:cubicBezTo>
                <a:cubicBezTo>
                  <a:pt x="43" y="104"/>
                  <a:pt x="32" y="109"/>
                  <a:pt x="25" y="118"/>
                </a:cubicBezTo>
                <a:moveTo>
                  <a:pt x="69" y="17"/>
                </a:moveTo>
                <a:cubicBezTo>
                  <a:pt x="69" y="20"/>
                  <a:pt x="67" y="22"/>
                  <a:pt x="64" y="22"/>
                </a:cubicBezTo>
                <a:cubicBezTo>
                  <a:pt x="62" y="22"/>
                  <a:pt x="60" y="20"/>
                  <a:pt x="60" y="17"/>
                </a:cubicBezTo>
                <a:cubicBezTo>
                  <a:pt x="60" y="15"/>
                  <a:pt x="62" y="13"/>
                  <a:pt x="64" y="13"/>
                </a:cubicBezTo>
                <a:cubicBezTo>
                  <a:pt x="67" y="13"/>
                  <a:pt x="69" y="15"/>
                  <a:pt x="69" y="17"/>
                </a:cubicBezTo>
                <a:moveTo>
                  <a:pt x="81" y="22"/>
                </a:moveTo>
                <a:cubicBezTo>
                  <a:pt x="78" y="16"/>
                  <a:pt x="72" y="7"/>
                  <a:pt x="63" y="6"/>
                </a:cubicBezTo>
                <a:cubicBezTo>
                  <a:pt x="53" y="5"/>
                  <a:pt x="52" y="5"/>
                  <a:pt x="45" y="3"/>
                </a:cubicBezTo>
                <a:cubicBezTo>
                  <a:pt x="36" y="0"/>
                  <a:pt x="27" y="2"/>
                  <a:pt x="18" y="6"/>
                </a:cubicBezTo>
                <a:cubicBezTo>
                  <a:pt x="9" y="10"/>
                  <a:pt x="0" y="19"/>
                  <a:pt x="0" y="35"/>
                </a:cubicBezTo>
                <a:cubicBezTo>
                  <a:pt x="0" y="48"/>
                  <a:pt x="4" y="56"/>
                  <a:pt x="13" y="67"/>
                </a:cubicBezTo>
                <a:cubicBezTo>
                  <a:pt x="18" y="73"/>
                  <a:pt x="28" y="79"/>
                  <a:pt x="34" y="84"/>
                </a:cubicBezTo>
                <a:cubicBezTo>
                  <a:pt x="34" y="58"/>
                  <a:pt x="34" y="58"/>
                  <a:pt x="34" y="58"/>
                </a:cubicBezTo>
                <a:cubicBezTo>
                  <a:pt x="26" y="51"/>
                  <a:pt x="19" y="42"/>
                  <a:pt x="22" y="33"/>
                </a:cubicBezTo>
                <a:cubicBezTo>
                  <a:pt x="23" y="27"/>
                  <a:pt x="25" y="23"/>
                  <a:pt x="33" y="21"/>
                </a:cubicBezTo>
                <a:cubicBezTo>
                  <a:pt x="41" y="19"/>
                  <a:pt x="43" y="25"/>
                  <a:pt x="51" y="30"/>
                </a:cubicBezTo>
                <a:cubicBezTo>
                  <a:pt x="54" y="32"/>
                  <a:pt x="60" y="35"/>
                  <a:pt x="69" y="37"/>
                </a:cubicBezTo>
                <a:cubicBezTo>
                  <a:pt x="73" y="37"/>
                  <a:pt x="77" y="38"/>
                  <a:pt x="82" y="35"/>
                </a:cubicBezTo>
                <a:cubicBezTo>
                  <a:pt x="86" y="34"/>
                  <a:pt x="83" y="28"/>
                  <a:pt x="81" y="22"/>
                </a:cubicBezTo>
              </a:path>
            </a:pathLst>
          </a:cu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941952C1-6E51-4149-9B58-D8EC8BC509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A7A5DDB7-72AA-483A-94BE-6FD43D7944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F511A0A2-4FEE-4A05-A650-CC2652EFA44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547688" y="5116513"/>
            <a:ext cx="5364162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54146CC5-5527-46C5-A8BE-CB0F14B44477}"/>
              </a:ext>
            </a:extLst>
          </p:cNvPr>
          <p:cNvSpPr>
            <a:spLocks/>
          </p:cNvSpPr>
          <p:nvPr userDrawn="1"/>
        </p:nvSpPr>
        <p:spPr bwMode="auto">
          <a:xfrm>
            <a:off x="1189038" y="5119688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EA59E1CD-0DD0-4F3E-A920-E6435452A477}"/>
              </a:ext>
            </a:extLst>
          </p:cNvPr>
          <p:cNvSpPr>
            <a:spLocks/>
          </p:cNvSpPr>
          <p:nvPr userDrawn="1"/>
        </p:nvSpPr>
        <p:spPr bwMode="auto">
          <a:xfrm>
            <a:off x="2306638" y="5119688"/>
            <a:ext cx="93662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32455A90-055C-4387-B2C7-7FF267F777BD}"/>
              </a:ext>
            </a:extLst>
          </p:cNvPr>
          <p:cNvSpPr>
            <a:spLocks/>
          </p:cNvSpPr>
          <p:nvPr userDrawn="1"/>
        </p:nvSpPr>
        <p:spPr bwMode="auto">
          <a:xfrm>
            <a:off x="2652713" y="5119688"/>
            <a:ext cx="90487" cy="198437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F86AEE02-9540-421C-8176-E80D028E2B0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805113" y="5119688"/>
            <a:ext cx="106362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6B2F4B3D-B7A4-4921-81E0-7381966874CC}"/>
              </a:ext>
            </a:extLst>
          </p:cNvPr>
          <p:cNvSpPr>
            <a:spLocks/>
          </p:cNvSpPr>
          <p:nvPr userDrawn="1"/>
        </p:nvSpPr>
        <p:spPr bwMode="auto">
          <a:xfrm>
            <a:off x="3059113" y="5119688"/>
            <a:ext cx="95250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6569261E-5409-4CA5-BA1A-53ADE883405A}"/>
              </a:ext>
            </a:extLst>
          </p:cNvPr>
          <p:cNvSpPr>
            <a:spLocks/>
          </p:cNvSpPr>
          <p:nvPr userDrawn="1"/>
        </p:nvSpPr>
        <p:spPr bwMode="auto">
          <a:xfrm>
            <a:off x="3495675" y="5119688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2F73B607-7FF6-4445-A717-A9D6E8B4BEA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902075" y="5119688"/>
            <a:ext cx="104775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0E0995B5-CE7A-4ABA-AC4D-B16068321142}"/>
              </a:ext>
            </a:extLst>
          </p:cNvPr>
          <p:cNvSpPr>
            <a:spLocks/>
          </p:cNvSpPr>
          <p:nvPr userDrawn="1"/>
        </p:nvSpPr>
        <p:spPr bwMode="auto">
          <a:xfrm>
            <a:off x="5713413" y="5119688"/>
            <a:ext cx="88900" cy="198437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958BF84A-1BB4-45EE-870E-007022B1B83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450" y="5121275"/>
            <a:ext cx="90487" cy="195262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5" name="Freeform 14">
            <a:extLst>
              <a:ext uri="{FF2B5EF4-FFF2-40B4-BE49-F238E27FC236}">
                <a16:creationId xmlns:a16="http://schemas.microsoft.com/office/drawing/2014/main" id="{65735DF4-831F-4B71-BE70-8ED6300659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750" y="5121275"/>
            <a:ext cx="95250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6" name="Freeform 15">
            <a:extLst>
              <a:ext uri="{FF2B5EF4-FFF2-40B4-BE49-F238E27FC236}">
                <a16:creationId xmlns:a16="http://schemas.microsoft.com/office/drawing/2014/main" id="{4905A384-0818-45CD-9F29-DC7CBB28A0A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1128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7" name="Freeform 16">
            <a:extLst>
              <a:ext uri="{FF2B5EF4-FFF2-40B4-BE49-F238E27FC236}">
                <a16:creationId xmlns:a16="http://schemas.microsoft.com/office/drawing/2014/main" id="{47D761C0-11C1-4776-ACEB-C960D6E7B1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71650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8" name="Freeform 17">
            <a:extLst>
              <a:ext uri="{FF2B5EF4-FFF2-40B4-BE49-F238E27FC236}">
                <a16:creationId xmlns:a16="http://schemas.microsoft.com/office/drawing/2014/main" id="{6F26C76E-092F-4729-92D7-B534884EAB6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54158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9" name="Freeform 18">
            <a:extLst>
              <a:ext uri="{FF2B5EF4-FFF2-40B4-BE49-F238E27FC236}">
                <a16:creationId xmlns:a16="http://schemas.microsoft.com/office/drawing/2014/main" id="{47FEE489-486A-45AB-8917-94AE53A013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94163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C8FA1C86-2CF8-4869-8B26-036C5B8D88B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25975" y="5121275"/>
            <a:ext cx="96837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" name="Freeform 20">
            <a:extLst>
              <a:ext uri="{FF2B5EF4-FFF2-40B4-BE49-F238E27FC236}">
                <a16:creationId xmlns:a16="http://schemas.microsoft.com/office/drawing/2014/main" id="{EB4F9006-2A6B-46E8-8F3E-1CE9611369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881563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2" name="Freeform 21">
            <a:extLst>
              <a:ext uri="{FF2B5EF4-FFF2-40B4-BE49-F238E27FC236}">
                <a16:creationId xmlns:a16="http://schemas.microsoft.com/office/drawing/2014/main" id="{5B73C06A-2C8C-4838-9BFC-CF93A2DC924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011738" y="5121275"/>
            <a:ext cx="100012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3" name="Freeform 22">
            <a:extLst>
              <a:ext uri="{FF2B5EF4-FFF2-40B4-BE49-F238E27FC236}">
                <a16:creationId xmlns:a16="http://schemas.microsoft.com/office/drawing/2014/main" id="{FFD3F3EA-9DE6-454D-B412-936AE8ED378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7875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3ABDEB01-75EF-4DCF-AEE9-49CB7846FF8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75000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1E4481F1-9519-49B6-9395-CF75AE8FF49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600450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6" name="Freeform 25">
            <a:extLst>
              <a:ext uri="{FF2B5EF4-FFF2-40B4-BE49-F238E27FC236}">
                <a16:creationId xmlns:a16="http://schemas.microsoft.com/office/drawing/2014/main" id="{9609FC5C-37A8-479A-B46E-16ECE338803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122863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7" name="Freeform 26">
            <a:extLst>
              <a:ext uri="{FF2B5EF4-FFF2-40B4-BE49-F238E27FC236}">
                <a16:creationId xmlns:a16="http://schemas.microsoft.com/office/drawing/2014/main" id="{7D1ACE0E-F9BD-43AF-88A3-81101E9C74F4}"/>
              </a:ext>
            </a:extLst>
          </p:cNvPr>
          <p:cNvSpPr>
            <a:spLocks/>
          </p:cNvSpPr>
          <p:nvPr userDrawn="1"/>
        </p:nvSpPr>
        <p:spPr bwMode="auto">
          <a:xfrm>
            <a:off x="1639888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8" name="Freeform 27">
            <a:extLst>
              <a:ext uri="{FF2B5EF4-FFF2-40B4-BE49-F238E27FC236}">
                <a16:creationId xmlns:a16="http://schemas.microsoft.com/office/drawing/2014/main" id="{A8677A01-4B71-4567-86EC-5FCA95BCC774}"/>
              </a:ext>
            </a:extLst>
          </p:cNvPr>
          <p:cNvSpPr>
            <a:spLocks/>
          </p:cNvSpPr>
          <p:nvPr userDrawn="1"/>
        </p:nvSpPr>
        <p:spPr bwMode="auto">
          <a:xfrm>
            <a:off x="3309938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9" name="Freeform 28">
            <a:extLst>
              <a:ext uri="{FF2B5EF4-FFF2-40B4-BE49-F238E27FC236}">
                <a16:creationId xmlns:a16="http://schemas.microsoft.com/office/drawing/2014/main" id="{4166E14F-D8FA-4FA3-BCCD-A744A6A1B0EC}"/>
              </a:ext>
            </a:extLst>
          </p:cNvPr>
          <p:cNvSpPr>
            <a:spLocks/>
          </p:cNvSpPr>
          <p:nvPr userDrawn="1"/>
        </p:nvSpPr>
        <p:spPr bwMode="auto">
          <a:xfrm>
            <a:off x="4037013" y="5122863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0" name="Freeform 29">
            <a:extLst>
              <a:ext uri="{FF2B5EF4-FFF2-40B4-BE49-F238E27FC236}">
                <a16:creationId xmlns:a16="http://schemas.microsoft.com/office/drawing/2014/main" id="{5636C8FC-7BA9-46D3-A0BF-D08045FDE8E4}"/>
              </a:ext>
            </a:extLst>
          </p:cNvPr>
          <p:cNvSpPr>
            <a:spLocks/>
          </p:cNvSpPr>
          <p:nvPr userDrawn="1"/>
        </p:nvSpPr>
        <p:spPr bwMode="auto">
          <a:xfrm>
            <a:off x="5257800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1" name="Freeform 30">
            <a:extLst>
              <a:ext uri="{FF2B5EF4-FFF2-40B4-BE49-F238E27FC236}">
                <a16:creationId xmlns:a16="http://schemas.microsoft.com/office/drawing/2014/main" id="{6E95AD5B-0A91-477C-8D59-80E3EE81F23B}"/>
              </a:ext>
            </a:extLst>
          </p:cNvPr>
          <p:cNvSpPr>
            <a:spLocks/>
          </p:cNvSpPr>
          <p:nvPr userDrawn="1"/>
        </p:nvSpPr>
        <p:spPr bwMode="auto">
          <a:xfrm>
            <a:off x="5387975" y="5122863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2" name="Freeform 31">
            <a:extLst>
              <a:ext uri="{FF2B5EF4-FFF2-40B4-BE49-F238E27FC236}">
                <a16:creationId xmlns:a16="http://schemas.microsoft.com/office/drawing/2014/main" id="{A37D9FE4-330E-454B-B6F4-C3E9400D1E7B}"/>
              </a:ext>
            </a:extLst>
          </p:cNvPr>
          <p:cNvSpPr>
            <a:spLocks/>
          </p:cNvSpPr>
          <p:nvPr userDrawn="1"/>
        </p:nvSpPr>
        <p:spPr bwMode="auto">
          <a:xfrm>
            <a:off x="912813" y="5124450"/>
            <a:ext cx="95250" cy="192087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Freeform 32">
            <a:extLst>
              <a:ext uri="{FF2B5EF4-FFF2-40B4-BE49-F238E27FC236}">
                <a16:creationId xmlns:a16="http://schemas.microsoft.com/office/drawing/2014/main" id="{D2BA3766-30EB-40DA-B215-67BEB065A021}"/>
              </a:ext>
            </a:extLst>
          </p:cNvPr>
          <p:cNvSpPr>
            <a:spLocks/>
          </p:cNvSpPr>
          <p:nvPr userDrawn="1"/>
        </p:nvSpPr>
        <p:spPr bwMode="auto">
          <a:xfrm>
            <a:off x="1017588" y="5124450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4" name="Rectangle 33">
            <a:extLst>
              <a:ext uri="{FF2B5EF4-FFF2-40B4-BE49-F238E27FC236}">
                <a16:creationId xmlns:a16="http://schemas.microsoft.com/office/drawing/2014/main" id="{D65F4BA2-1BE0-492B-92F0-9B1088410A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3475" y="5124450"/>
            <a:ext cx="26987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5" name="Freeform 34">
            <a:extLst>
              <a:ext uri="{FF2B5EF4-FFF2-40B4-BE49-F238E27FC236}">
                <a16:creationId xmlns:a16="http://schemas.microsoft.com/office/drawing/2014/main" id="{C05FCD7C-C685-4E54-9DEF-CD5DC5FD1498}"/>
              </a:ext>
            </a:extLst>
          </p:cNvPr>
          <p:cNvSpPr>
            <a:spLocks/>
          </p:cNvSpPr>
          <p:nvPr userDrawn="1"/>
        </p:nvSpPr>
        <p:spPr bwMode="auto">
          <a:xfrm>
            <a:off x="13049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6" name="Freeform 35">
            <a:extLst>
              <a:ext uri="{FF2B5EF4-FFF2-40B4-BE49-F238E27FC236}">
                <a16:creationId xmlns:a16="http://schemas.microsoft.com/office/drawing/2014/main" id="{CDE637AD-3E93-4124-824F-20FD2B536002}"/>
              </a:ext>
            </a:extLst>
          </p:cNvPr>
          <p:cNvSpPr>
            <a:spLocks/>
          </p:cNvSpPr>
          <p:nvPr userDrawn="1"/>
        </p:nvSpPr>
        <p:spPr bwMode="auto">
          <a:xfrm>
            <a:off x="15335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7" name="Freeform 36">
            <a:extLst>
              <a:ext uri="{FF2B5EF4-FFF2-40B4-BE49-F238E27FC236}">
                <a16:creationId xmlns:a16="http://schemas.microsoft.com/office/drawing/2014/main" id="{12BDF986-E785-4CF3-9FF3-1B11A4B01678}"/>
              </a:ext>
            </a:extLst>
          </p:cNvPr>
          <p:cNvSpPr>
            <a:spLocks/>
          </p:cNvSpPr>
          <p:nvPr userDrawn="1"/>
        </p:nvSpPr>
        <p:spPr bwMode="auto">
          <a:xfrm>
            <a:off x="19018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8" name="Freeform 37">
            <a:extLst>
              <a:ext uri="{FF2B5EF4-FFF2-40B4-BE49-F238E27FC236}">
                <a16:creationId xmlns:a16="http://schemas.microsoft.com/office/drawing/2014/main" id="{35934746-099B-4C31-BC4A-8A6043FD3679}"/>
              </a:ext>
            </a:extLst>
          </p:cNvPr>
          <p:cNvSpPr>
            <a:spLocks/>
          </p:cNvSpPr>
          <p:nvPr userDrawn="1"/>
        </p:nvSpPr>
        <p:spPr bwMode="auto">
          <a:xfrm>
            <a:off x="2041525" y="5124450"/>
            <a:ext cx="71437" cy="192087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9" name="Freeform 38">
            <a:extLst>
              <a:ext uri="{FF2B5EF4-FFF2-40B4-BE49-F238E27FC236}">
                <a16:creationId xmlns:a16="http://schemas.microsoft.com/office/drawing/2014/main" id="{62CC32E2-BC6F-45E5-96FE-8306C904FD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7250" y="5124450"/>
            <a:ext cx="152400" cy="192087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0" name="Freeform 39">
            <a:extLst>
              <a:ext uri="{FF2B5EF4-FFF2-40B4-BE49-F238E27FC236}">
                <a16:creationId xmlns:a16="http://schemas.microsoft.com/office/drawing/2014/main" id="{55DEECC1-967A-440B-B354-E3F6A0627AF0}"/>
              </a:ext>
            </a:extLst>
          </p:cNvPr>
          <p:cNvSpPr>
            <a:spLocks/>
          </p:cNvSpPr>
          <p:nvPr userDrawn="1"/>
        </p:nvSpPr>
        <p:spPr bwMode="auto">
          <a:xfrm>
            <a:off x="2433638" y="5124450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1" name="Rectangle 40">
            <a:extLst>
              <a:ext uri="{FF2B5EF4-FFF2-40B4-BE49-F238E27FC236}">
                <a16:creationId xmlns:a16="http://schemas.microsoft.com/office/drawing/2014/main" id="{CFBEB3C1-6570-40B2-ADEA-EF244C4DEB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41700" y="5124450"/>
            <a:ext cx="26987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2" name="Freeform 41">
            <a:extLst>
              <a:ext uri="{FF2B5EF4-FFF2-40B4-BE49-F238E27FC236}">
                <a16:creationId xmlns:a16="http://schemas.microsoft.com/office/drawing/2014/main" id="{7BFA385D-6B0E-4029-85BA-F9206918B68F}"/>
              </a:ext>
            </a:extLst>
          </p:cNvPr>
          <p:cNvSpPr>
            <a:spLocks/>
          </p:cNvSpPr>
          <p:nvPr userDrawn="1"/>
        </p:nvSpPr>
        <p:spPr bwMode="auto">
          <a:xfrm>
            <a:off x="3725863" y="5124450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3" name="Rectangle 42">
            <a:extLst>
              <a:ext uri="{FF2B5EF4-FFF2-40B4-BE49-F238E27FC236}">
                <a16:creationId xmlns:a16="http://schemas.microsoft.com/office/drawing/2014/main" id="{5FFFB60F-8B29-4448-8E84-715C4CDB34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41750" y="5124450"/>
            <a:ext cx="28575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4" name="Freeform 43">
            <a:extLst>
              <a:ext uri="{FF2B5EF4-FFF2-40B4-BE49-F238E27FC236}">
                <a16:creationId xmlns:a16="http://schemas.microsoft.com/office/drawing/2014/main" id="{A271CCA8-131D-476B-93BB-6E6AFD7C28BB}"/>
              </a:ext>
            </a:extLst>
          </p:cNvPr>
          <p:cNvSpPr>
            <a:spLocks/>
          </p:cNvSpPr>
          <p:nvPr userDrawn="1"/>
        </p:nvSpPr>
        <p:spPr bwMode="auto">
          <a:xfrm>
            <a:off x="4200525" y="5124450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5" name="Freeform 44">
            <a:extLst>
              <a:ext uri="{FF2B5EF4-FFF2-40B4-BE49-F238E27FC236}">
                <a16:creationId xmlns:a16="http://schemas.microsoft.com/office/drawing/2014/main" id="{F58A07F3-C974-40F7-BAF6-99B3B504FCBA}"/>
              </a:ext>
            </a:extLst>
          </p:cNvPr>
          <p:cNvSpPr>
            <a:spLocks/>
          </p:cNvSpPr>
          <p:nvPr userDrawn="1"/>
        </p:nvSpPr>
        <p:spPr bwMode="auto">
          <a:xfrm>
            <a:off x="4308475" y="5124450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6" name="Freeform 45">
            <a:extLst>
              <a:ext uri="{FF2B5EF4-FFF2-40B4-BE49-F238E27FC236}">
                <a16:creationId xmlns:a16="http://schemas.microsoft.com/office/drawing/2014/main" id="{28365D4B-C9B6-43C0-AF34-ED50131EECB9}"/>
              </a:ext>
            </a:extLst>
          </p:cNvPr>
          <p:cNvSpPr>
            <a:spLocks/>
          </p:cNvSpPr>
          <p:nvPr userDrawn="1"/>
        </p:nvSpPr>
        <p:spPr bwMode="auto">
          <a:xfrm>
            <a:off x="4405313" y="5124450"/>
            <a:ext cx="87312" cy="192087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7" name="Freeform 46">
            <a:extLst>
              <a:ext uri="{FF2B5EF4-FFF2-40B4-BE49-F238E27FC236}">
                <a16:creationId xmlns:a16="http://schemas.microsoft.com/office/drawing/2014/main" id="{670A023C-9982-46E2-9BB1-35C55F9B45E6}"/>
              </a:ext>
            </a:extLst>
          </p:cNvPr>
          <p:cNvSpPr>
            <a:spLocks/>
          </p:cNvSpPr>
          <p:nvPr userDrawn="1"/>
        </p:nvSpPr>
        <p:spPr bwMode="auto">
          <a:xfrm>
            <a:off x="4521200" y="5124450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8" name="Freeform 47">
            <a:extLst>
              <a:ext uri="{FF2B5EF4-FFF2-40B4-BE49-F238E27FC236}">
                <a16:creationId xmlns:a16="http://schemas.microsoft.com/office/drawing/2014/main" id="{EDC5213B-CAC9-40BB-81CB-F38234736271}"/>
              </a:ext>
            </a:extLst>
          </p:cNvPr>
          <p:cNvSpPr>
            <a:spLocks/>
          </p:cNvSpPr>
          <p:nvPr userDrawn="1"/>
        </p:nvSpPr>
        <p:spPr bwMode="auto">
          <a:xfrm>
            <a:off x="4749800" y="5124450"/>
            <a:ext cx="93662" cy="193675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9" name="Freeform 48">
            <a:extLst>
              <a:ext uri="{FF2B5EF4-FFF2-40B4-BE49-F238E27FC236}">
                <a16:creationId xmlns:a16="http://schemas.microsoft.com/office/drawing/2014/main" id="{9CE5B2EE-8FBA-40DB-B05D-FC2CC35D881D}"/>
              </a:ext>
            </a:extLst>
          </p:cNvPr>
          <p:cNvSpPr>
            <a:spLocks/>
          </p:cNvSpPr>
          <p:nvPr userDrawn="1"/>
        </p:nvSpPr>
        <p:spPr bwMode="auto">
          <a:xfrm>
            <a:off x="5519738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0" name="Freeform 49">
            <a:extLst>
              <a:ext uri="{FF2B5EF4-FFF2-40B4-BE49-F238E27FC236}">
                <a16:creationId xmlns:a16="http://schemas.microsoft.com/office/drawing/2014/main" id="{6FC7E84B-8620-4D38-A633-A1710748D550}"/>
              </a:ext>
            </a:extLst>
          </p:cNvPr>
          <p:cNvSpPr>
            <a:spLocks/>
          </p:cNvSpPr>
          <p:nvPr userDrawn="1"/>
        </p:nvSpPr>
        <p:spPr bwMode="auto">
          <a:xfrm>
            <a:off x="5626100" y="5124450"/>
            <a:ext cx="69850" cy="192087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1" name="Freeform 50">
            <a:extLst>
              <a:ext uri="{FF2B5EF4-FFF2-40B4-BE49-F238E27FC236}">
                <a16:creationId xmlns:a16="http://schemas.microsoft.com/office/drawing/2014/main" id="{A8611E37-47BF-4282-B1C3-9B5ADEB6FCE8}"/>
              </a:ext>
            </a:extLst>
          </p:cNvPr>
          <p:cNvSpPr>
            <a:spLocks/>
          </p:cNvSpPr>
          <p:nvPr userDrawn="1"/>
        </p:nvSpPr>
        <p:spPr bwMode="auto">
          <a:xfrm>
            <a:off x="5829300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45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3DEB7A8-FD2F-424B-9F46-2FA3DE85CFB0}"/>
              </a:ext>
            </a:extLst>
          </p:cNvPr>
          <p:cNvSpPr/>
          <p:nvPr userDrawn="1"/>
        </p:nvSpPr>
        <p:spPr>
          <a:xfrm>
            <a:off x="0" y="5167901"/>
            <a:ext cx="9899650" cy="772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Oval 93">
            <a:extLst>
              <a:ext uri="{FF2B5EF4-FFF2-40B4-BE49-F238E27FC236}">
                <a16:creationId xmlns:a16="http://schemas.microsoft.com/office/drawing/2014/main" id="{7EB9B673-DDF9-4D2D-8ECE-44E39C7D2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9463" y="5233988"/>
            <a:ext cx="588962" cy="588962"/>
          </a:xfrm>
          <a:prstGeom prst="ellipse">
            <a:avLst/>
          </a:prstGeom>
          <a:solidFill>
            <a:srgbClr val="9A999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9" name="Oval 94">
            <a:extLst>
              <a:ext uri="{FF2B5EF4-FFF2-40B4-BE49-F238E27FC236}">
                <a16:creationId xmlns:a16="http://schemas.microsoft.com/office/drawing/2014/main" id="{F44AD51C-092F-4720-A3D4-D6E5CF543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55807" y="5190332"/>
            <a:ext cx="676274" cy="676274"/>
          </a:xfrm>
          <a:prstGeom prst="ellipse">
            <a:avLst/>
          </a:prstGeom>
          <a:noFill/>
          <a:ln w="16192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da-DK" dirty="0"/>
          </a:p>
        </p:txBody>
      </p:sp>
      <p:sp>
        <p:nvSpPr>
          <p:cNvPr id="10" name="Freeform 95">
            <a:extLst>
              <a:ext uri="{FF2B5EF4-FFF2-40B4-BE49-F238E27FC236}">
                <a16:creationId xmlns:a16="http://schemas.microsoft.com/office/drawing/2014/main" id="{EEF91D9D-4B62-44F4-B2A5-377E26AB6ADE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222875"/>
            <a:ext cx="609600" cy="304800"/>
          </a:xfrm>
          <a:custGeom>
            <a:avLst/>
            <a:gdLst>
              <a:gd name="T0" fmla="*/ 5748 w 5748"/>
              <a:gd name="T1" fmla="*/ 2872 h 2872"/>
              <a:gd name="T2" fmla="*/ 5748 w 5748"/>
              <a:gd name="T3" fmla="*/ 2872 h 2872"/>
              <a:gd name="T4" fmla="*/ 2874 w 5748"/>
              <a:gd name="T5" fmla="*/ 0 h 2872"/>
              <a:gd name="T6" fmla="*/ 0 w 5748"/>
              <a:gd name="T7" fmla="*/ 2872 h 2872"/>
              <a:gd name="T8" fmla="*/ 5748 w 5748"/>
              <a:gd name="T9" fmla="*/ 2872 h 2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72">
                <a:moveTo>
                  <a:pt x="5748" y="2872"/>
                </a:moveTo>
                <a:cubicBezTo>
                  <a:pt x="5748" y="2872"/>
                  <a:pt x="5748" y="2872"/>
                  <a:pt x="5748" y="2872"/>
                </a:cubicBezTo>
                <a:cubicBezTo>
                  <a:pt x="5748" y="1291"/>
                  <a:pt x="4457" y="0"/>
                  <a:pt x="2874" y="0"/>
                </a:cubicBezTo>
                <a:cubicBezTo>
                  <a:pt x="1283" y="0"/>
                  <a:pt x="0" y="1291"/>
                  <a:pt x="0" y="2872"/>
                </a:cubicBezTo>
                <a:lnTo>
                  <a:pt x="5748" y="287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" name="Freeform 96">
            <a:extLst>
              <a:ext uri="{FF2B5EF4-FFF2-40B4-BE49-F238E27FC236}">
                <a16:creationId xmlns:a16="http://schemas.microsoft.com/office/drawing/2014/main" id="{4BDAB167-EB47-40DD-89FC-1796FE430DA9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527675"/>
            <a:ext cx="609600" cy="306387"/>
          </a:xfrm>
          <a:custGeom>
            <a:avLst/>
            <a:gdLst>
              <a:gd name="T0" fmla="*/ 0 w 5748"/>
              <a:gd name="T1" fmla="*/ 0 h 2880"/>
              <a:gd name="T2" fmla="*/ 0 w 5748"/>
              <a:gd name="T3" fmla="*/ 0 h 2880"/>
              <a:gd name="T4" fmla="*/ 2874 w 5748"/>
              <a:gd name="T5" fmla="*/ 2880 h 2880"/>
              <a:gd name="T6" fmla="*/ 5748 w 5748"/>
              <a:gd name="T7" fmla="*/ 0 h 2880"/>
              <a:gd name="T8" fmla="*/ 0 w 5748"/>
              <a:gd name="T9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8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590"/>
                  <a:pt x="1283" y="2880"/>
                  <a:pt x="2874" y="2880"/>
                </a:cubicBezTo>
                <a:cubicBezTo>
                  <a:pt x="4457" y="2880"/>
                  <a:pt x="5748" y="1590"/>
                  <a:pt x="574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2" name="Rectangle 97">
            <a:extLst>
              <a:ext uri="{FF2B5EF4-FFF2-40B4-BE49-F238E27FC236}">
                <a16:creationId xmlns:a16="http://schemas.microsoft.com/office/drawing/2014/main" id="{51ADC4B4-D2F2-4935-B5DF-77D9026F24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82038" y="5302250"/>
            <a:ext cx="12700" cy="454025"/>
          </a:xfrm>
          <a:prstGeom prst="rect">
            <a:avLst/>
          </a:prstGeom>
          <a:solidFill>
            <a:srgbClr val="F7F6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3" name="Freeform 98">
            <a:extLst>
              <a:ext uri="{FF2B5EF4-FFF2-40B4-BE49-F238E27FC236}">
                <a16:creationId xmlns:a16="http://schemas.microsoft.com/office/drawing/2014/main" id="{EE927DD2-FADA-4CD1-B11A-57A6C36063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629650" y="5329238"/>
            <a:ext cx="131762" cy="415925"/>
          </a:xfrm>
          <a:custGeom>
            <a:avLst/>
            <a:gdLst>
              <a:gd name="T0" fmla="*/ 606 w 1236"/>
              <a:gd name="T1" fmla="*/ 3787 h 3920"/>
              <a:gd name="T2" fmla="*/ 706 w 1236"/>
              <a:gd name="T3" fmla="*/ 3846 h 3920"/>
              <a:gd name="T4" fmla="*/ 606 w 1236"/>
              <a:gd name="T5" fmla="*/ 3637 h 3920"/>
              <a:gd name="T6" fmla="*/ 606 w 1236"/>
              <a:gd name="T7" fmla="*/ 3787 h 3920"/>
              <a:gd name="T8" fmla="*/ 307 w 1236"/>
              <a:gd name="T9" fmla="*/ 2972 h 3920"/>
              <a:gd name="T10" fmla="*/ 291 w 1236"/>
              <a:gd name="T11" fmla="*/ 3396 h 3920"/>
              <a:gd name="T12" fmla="*/ 490 w 1236"/>
              <a:gd name="T13" fmla="*/ 3654 h 3920"/>
              <a:gd name="T14" fmla="*/ 490 w 1236"/>
              <a:gd name="T15" fmla="*/ 3271 h 3920"/>
              <a:gd name="T16" fmla="*/ 490 w 1236"/>
              <a:gd name="T17" fmla="*/ 3271 h 3920"/>
              <a:gd name="T18" fmla="*/ 490 w 1236"/>
              <a:gd name="T19" fmla="*/ 3255 h 3920"/>
              <a:gd name="T20" fmla="*/ 490 w 1236"/>
              <a:gd name="T21" fmla="*/ 3255 h 3920"/>
              <a:gd name="T22" fmla="*/ 490 w 1236"/>
              <a:gd name="T23" fmla="*/ 3230 h 3920"/>
              <a:gd name="T24" fmla="*/ 755 w 1236"/>
              <a:gd name="T25" fmla="*/ 2913 h 3920"/>
              <a:gd name="T26" fmla="*/ 880 w 1236"/>
              <a:gd name="T27" fmla="*/ 2605 h 3920"/>
              <a:gd name="T28" fmla="*/ 631 w 1236"/>
              <a:gd name="T29" fmla="*/ 2181 h 3920"/>
              <a:gd name="T30" fmla="*/ 606 w 1236"/>
              <a:gd name="T31" fmla="*/ 2173 h 3920"/>
              <a:gd name="T32" fmla="*/ 606 w 1236"/>
              <a:gd name="T33" fmla="*/ 2572 h 3920"/>
              <a:gd name="T34" fmla="*/ 606 w 1236"/>
              <a:gd name="T35" fmla="*/ 2581 h 3920"/>
              <a:gd name="T36" fmla="*/ 307 w 1236"/>
              <a:gd name="T37" fmla="*/ 2972 h 3920"/>
              <a:gd name="T38" fmla="*/ 349 w 1236"/>
              <a:gd name="T39" fmla="*/ 1715 h 3920"/>
              <a:gd name="T40" fmla="*/ 233 w 1236"/>
              <a:gd name="T41" fmla="*/ 2123 h 3920"/>
              <a:gd name="T42" fmla="*/ 490 w 1236"/>
              <a:gd name="T43" fmla="*/ 2414 h 3920"/>
              <a:gd name="T44" fmla="*/ 490 w 1236"/>
              <a:gd name="T45" fmla="*/ 2040 h 3920"/>
              <a:gd name="T46" fmla="*/ 490 w 1236"/>
              <a:gd name="T47" fmla="*/ 2040 h 3920"/>
              <a:gd name="T48" fmla="*/ 506 w 1236"/>
              <a:gd name="T49" fmla="*/ 1981 h 3920"/>
              <a:gd name="T50" fmla="*/ 797 w 1236"/>
              <a:gd name="T51" fmla="*/ 1682 h 3920"/>
              <a:gd name="T52" fmla="*/ 905 w 1236"/>
              <a:gd name="T53" fmla="*/ 1357 h 3920"/>
              <a:gd name="T54" fmla="*/ 606 w 1236"/>
              <a:gd name="T55" fmla="*/ 941 h 3920"/>
              <a:gd name="T56" fmla="*/ 606 w 1236"/>
              <a:gd name="T57" fmla="*/ 1374 h 3920"/>
              <a:gd name="T58" fmla="*/ 606 w 1236"/>
              <a:gd name="T59" fmla="*/ 1382 h 3920"/>
              <a:gd name="T60" fmla="*/ 349 w 1236"/>
              <a:gd name="T61" fmla="*/ 1715 h 3920"/>
              <a:gd name="T62" fmla="*/ 988 w 1236"/>
              <a:gd name="T63" fmla="*/ 242 h 3920"/>
              <a:gd name="T64" fmla="*/ 921 w 1236"/>
              <a:gd name="T65" fmla="*/ 308 h 3920"/>
              <a:gd name="T66" fmla="*/ 863 w 1236"/>
              <a:gd name="T67" fmla="*/ 242 h 3920"/>
              <a:gd name="T68" fmla="*/ 921 w 1236"/>
              <a:gd name="T69" fmla="*/ 184 h 3920"/>
              <a:gd name="T70" fmla="*/ 988 w 1236"/>
              <a:gd name="T71" fmla="*/ 242 h 3920"/>
              <a:gd name="T72" fmla="*/ 1170 w 1236"/>
              <a:gd name="T73" fmla="*/ 317 h 3920"/>
              <a:gd name="T74" fmla="*/ 913 w 1236"/>
              <a:gd name="T75" fmla="*/ 75 h 3920"/>
              <a:gd name="T76" fmla="*/ 639 w 1236"/>
              <a:gd name="T77" fmla="*/ 25 h 3920"/>
              <a:gd name="T78" fmla="*/ 258 w 1236"/>
              <a:gd name="T79" fmla="*/ 75 h 3920"/>
              <a:gd name="T80" fmla="*/ 0 w 1236"/>
              <a:gd name="T81" fmla="*/ 500 h 3920"/>
              <a:gd name="T82" fmla="*/ 183 w 1236"/>
              <a:gd name="T83" fmla="*/ 958 h 3920"/>
              <a:gd name="T84" fmla="*/ 490 w 1236"/>
              <a:gd name="T85" fmla="*/ 1224 h 3920"/>
              <a:gd name="T86" fmla="*/ 490 w 1236"/>
              <a:gd name="T87" fmla="*/ 841 h 3920"/>
              <a:gd name="T88" fmla="*/ 307 w 1236"/>
              <a:gd name="T89" fmla="*/ 475 h 3920"/>
              <a:gd name="T90" fmla="*/ 465 w 1236"/>
              <a:gd name="T91" fmla="*/ 292 h 3920"/>
              <a:gd name="T92" fmla="*/ 730 w 1236"/>
              <a:gd name="T93" fmla="*/ 425 h 3920"/>
              <a:gd name="T94" fmla="*/ 996 w 1236"/>
              <a:gd name="T95" fmla="*/ 525 h 3920"/>
              <a:gd name="T96" fmla="*/ 1178 w 1236"/>
              <a:gd name="T97" fmla="*/ 508 h 3920"/>
              <a:gd name="T98" fmla="*/ 1170 w 1236"/>
              <a:gd name="T99" fmla="*/ 317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36" h="3920">
                <a:moveTo>
                  <a:pt x="606" y="3787"/>
                </a:moveTo>
                <a:cubicBezTo>
                  <a:pt x="689" y="3920"/>
                  <a:pt x="706" y="3846"/>
                  <a:pt x="706" y="3846"/>
                </a:cubicBezTo>
                <a:cubicBezTo>
                  <a:pt x="706" y="3846"/>
                  <a:pt x="714" y="3829"/>
                  <a:pt x="606" y="3637"/>
                </a:cubicBezTo>
                <a:lnTo>
                  <a:pt x="606" y="3787"/>
                </a:lnTo>
                <a:close/>
                <a:moveTo>
                  <a:pt x="307" y="2972"/>
                </a:moveTo>
                <a:cubicBezTo>
                  <a:pt x="224" y="3097"/>
                  <a:pt x="224" y="3221"/>
                  <a:pt x="291" y="3396"/>
                </a:cubicBezTo>
                <a:cubicBezTo>
                  <a:pt x="307" y="3429"/>
                  <a:pt x="399" y="3538"/>
                  <a:pt x="490" y="3654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46"/>
                  <a:pt x="490" y="3238"/>
                  <a:pt x="490" y="3230"/>
                </a:cubicBezTo>
                <a:cubicBezTo>
                  <a:pt x="506" y="3072"/>
                  <a:pt x="639" y="3047"/>
                  <a:pt x="755" y="2913"/>
                </a:cubicBezTo>
                <a:cubicBezTo>
                  <a:pt x="847" y="2822"/>
                  <a:pt x="888" y="2689"/>
                  <a:pt x="880" y="2605"/>
                </a:cubicBezTo>
                <a:cubicBezTo>
                  <a:pt x="871" y="2481"/>
                  <a:pt x="805" y="2289"/>
                  <a:pt x="631" y="2181"/>
                </a:cubicBezTo>
                <a:cubicBezTo>
                  <a:pt x="623" y="2181"/>
                  <a:pt x="614" y="2173"/>
                  <a:pt x="606" y="2173"/>
                </a:cubicBezTo>
                <a:cubicBezTo>
                  <a:pt x="606" y="2572"/>
                  <a:pt x="606" y="2572"/>
                  <a:pt x="606" y="2572"/>
                </a:cubicBezTo>
                <a:cubicBezTo>
                  <a:pt x="606" y="2572"/>
                  <a:pt x="606" y="2572"/>
                  <a:pt x="606" y="2581"/>
                </a:cubicBezTo>
                <a:cubicBezTo>
                  <a:pt x="606" y="2789"/>
                  <a:pt x="390" y="2863"/>
                  <a:pt x="307" y="2972"/>
                </a:cubicBezTo>
                <a:moveTo>
                  <a:pt x="349" y="1715"/>
                </a:moveTo>
                <a:cubicBezTo>
                  <a:pt x="249" y="1856"/>
                  <a:pt x="200" y="1965"/>
                  <a:pt x="233" y="2123"/>
                </a:cubicBezTo>
                <a:cubicBezTo>
                  <a:pt x="274" y="2273"/>
                  <a:pt x="399" y="2356"/>
                  <a:pt x="490" y="2414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23"/>
                  <a:pt x="498" y="2006"/>
                  <a:pt x="506" y="1981"/>
                </a:cubicBezTo>
                <a:cubicBezTo>
                  <a:pt x="565" y="1873"/>
                  <a:pt x="706" y="1790"/>
                  <a:pt x="797" y="1682"/>
                </a:cubicBezTo>
                <a:cubicBezTo>
                  <a:pt x="855" y="1615"/>
                  <a:pt x="921" y="1515"/>
                  <a:pt x="905" y="1357"/>
                </a:cubicBezTo>
                <a:cubicBezTo>
                  <a:pt x="880" y="1207"/>
                  <a:pt x="739" y="1049"/>
                  <a:pt x="606" y="941"/>
                </a:cubicBezTo>
                <a:cubicBezTo>
                  <a:pt x="606" y="1374"/>
                  <a:pt x="606" y="1374"/>
                  <a:pt x="606" y="1374"/>
                </a:cubicBezTo>
                <a:cubicBezTo>
                  <a:pt x="606" y="1382"/>
                  <a:pt x="606" y="1382"/>
                  <a:pt x="606" y="1382"/>
                </a:cubicBezTo>
                <a:cubicBezTo>
                  <a:pt x="606" y="1499"/>
                  <a:pt x="448" y="1573"/>
                  <a:pt x="349" y="1715"/>
                </a:cubicBezTo>
                <a:moveTo>
                  <a:pt x="988" y="242"/>
                </a:moveTo>
                <a:cubicBezTo>
                  <a:pt x="988" y="283"/>
                  <a:pt x="963" y="308"/>
                  <a:pt x="921" y="308"/>
                </a:cubicBezTo>
                <a:cubicBezTo>
                  <a:pt x="888" y="308"/>
                  <a:pt x="863" y="283"/>
                  <a:pt x="863" y="242"/>
                </a:cubicBezTo>
                <a:cubicBezTo>
                  <a:pt x="863" y="209"/>
                  <a:pt x="888" y="184"/>
                  <a:pt x="921" y="184"/>
                </a:cubicBezTo>
                <a:cubicBezTo>
                  <a:pt x="963" y="184"/>
                  <a:pt x="988" y="209"/>
                  <a:pt x="988" y="242"/>
                </a:cubicBezTo>
                <a:moveTo>
                  <a:pt x="1170" y="317"/>
                </a:moveTo>
                <a:cubicBezTo>
                  <a:pt x="1129" y="217"/>
                  <a:pt x="1037" y="84"/>
                  <a:pt x="913" y="75"/>
                </a:cubicBezTo>
                <a:cubicBezTo>
                  <a:pt x="764" y="67"/>
                  <a:pt x="747" y="67"/>
                  <a:pt x="639" y="25"/>
                </a:cubicBezTo>
                <a:cubicBezTo>
                  <a:pt x="515" y="0"/>
                  <a:pt x="382" y="17"/>
                  <a:pt x="258" y="75"/>
                </a:cubicBezTo>
                <a:cubicBezTo>
                  <a:pt x="125" y="142"/>
                  <a:pt x="0" y="267"/>
                  <a:pt x="0" y="500"/>
                </a:cubicBezTo>
                <a:cubicBezTo>
                  <a:pt x="0" y="683"/>
                  <a:pt x="50" y="799"/>
                  <a:pt x="183" y="958"/>
                </a:cubicBezTo>
                <a:cubicBezTo>
                  <a:pt x="258" y="1049"/>
                  <a:pt x="390" y="1141"/>
                  <a:pt x="490" y="1224"/>
                </a:cubicBezTo>
                <a:cubicBezTo>
                  <a:pt x="490" y="841"/>
                  <a:pt x="490" y="841"/>
                  <a:pt x="490" y="841"/>
                </a:cubicBezTo>
                <a:cubicBezTo>
                  <a:pt x="365" y="733"/>
                  <a:pt x="274" y="608"/>
                  <a:pt x="307" y="475"/>
                </a:cubicBezTo>
                <a:cubicBezTo>
                  <a:pt x="332" y="383"/>
                  <a:pt x="357" y="325"/>
                  <a:pt x="465" y="292"/>
                </a:cubicBezTo>
                <a:cubicBezTo>
                  <a:pt x="589" y="267"/>
                  <a:pt x="623" y="358"/>
                  <a:pt x="730" y="425"/>
                </a:cubicBezTo>
                <a:cubicBezTo>
                  <a:pt x="772" y="450"/>
                  <a:pt x="863" y="500"/>
                  <a:pt x="996" y="525"/>
                </a:cubicBezTo>
                <a:cubicBezTo>
                  <a:pt x="1054" y="533"/>
                  <a:pt x="1112" y="541"/>
                  <a:pt x="1178" y="508"/>
                </a:cubicBezTo>
                <a:cubicBezTo>
                  <a:pt x="1236" y="492"/>
                  <a:pt x="1203" y="400"/>
                  <a:pt x="1170" y="317"/>
                </a:cubicBezTo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44CB592C-7039-41C8-B567-BFC7D1551E72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00849" y="5468938"/>
            <a:ext cx="3528000" cy="1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EFC3A4C-3750-4519-B6F5-92F978E6810B}"/>
              </a:ext>
            </a:extLst>
          </p:cNvPr>
          <p:cNvSpPr>
            <a:spLocks/>
          </p:cNvSpPr>
          <p:nvPr userDrawn="1"/>
        </p:nvSpPr>
        <p:spPr bwMode="auto">
          <a:xfrm>
            <a:off x="822664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761465E2-4AA1-4764-BE37-00AA666F5B57}"/>
              </a:ext>
            </a:extLst>
          </p:cNvPr>
          <p:cNvSpPr>
            <a:spLocks/>
          </p:cNvSpPr>
          <p:nvPr userDrawn="1"/>
        </p:nvSpPr>
        <p:spPr bwMode="auto">
          <a:xfrm>
            <a:off x="1557707" y="5471026"/>
            <a:ext cx="61602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24ABFDD3-2F5A-4D28-AF37-4AF3F0E55936}"/>
              </a:ext>
            </a:extLst>
          </p:cNvPr>
          <p:cNvSpPr>
            <a:spLocks/>
          </p:cNvSpPr>
          <p:nvPr userDrawn="1"/>
        </p:nvSpPr>
        <p:spPr bwMode="auto">
          <a:xfrm>
            <a:off x="1785320" y="5471026"/>
            <a:ext cx="59513" cy="130496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A51E980B-0AA9-4599-B9AE-E259316C63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885553" y="5471026"/>
            <a:ext cx="69954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381F5D2-547B-4397-9273-803BFC2AEF46}"/>
              </a:ext>
            </a:extLst>
          </p:cNvPr>
          <p:cNvSpPr>
            <a:spLocks/>
          </p:cNvSpPr>
          <p:nvPr userDrawn="1"/>
        </p:nvSpPr>
        <p:spPr bwMode="auto">
          <a:xfrm>
            <a:off x="2052609" y="5471026"/>
            <a:ext cx="62646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74B4764-D25B-47ED-8E81-017047974D50}"/>
              </a:ext>
            </a:extLst>
          </p:cNvPr>
          <p:cNvSpPr>
            <a:spLocks/>
          </p:cNvSpPr>
          <p:nvPr userDrawn="1"/>
        </p:nvSpPr>
        <p:spPr bwMode="auto">
          <a:xfrm>
            <a:off x="2339735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5480D2A9-0929-40EB-B6D5-E568C998D4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607024" y="5471026"/>
            <a:ext cx="68910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1268089F-1004-4489-94FC-E76CE0C75A9C}"/>
              </a:ext>
            </a:extLst>
          </p:cNvPr>
          <p:cNvSpPr>
            <a:spLocks/>
          </p:cNvSpPr>
          <p:nvPr userDrawn="1"/>
        </p:nvSpPr>
        <p:spPr bwMode="auto">
          <a:xfrm>
            <a:off x="3798337" y="5471026"/>
            <a:ext cx="58469" cy="130496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7944331E-50C6-43A3-83D1-9DF09093990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3981" y="5472070"/>
            <a:ext cx="59513" cy="128408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54EBEF0A-0278-4881-BABD-9EBF04F87FC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79156" y="5472070"/>
            <a:ext cx="62646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EA025D27-8CC5-4F84-A2EE-8DD4718A00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68837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7A03F53-DA1B-43D0-B189-A0800B19196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205847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ABC973AE-3B08-467C-84E3-BE3CE3178BB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12233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4150730E-79A9-43AE-A923-DFC01E8567D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975346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0447C96-9D3E-4566-B709-22EC6CCA4B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083131" y="5472070"/>
            <a:ext cx="63690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92A852B4-516E-40CE-A43B-90734EDC609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251231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4AA332F8-F172-48B7-852F-21253392E1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36847" y="5472070"/>
            <a:ext cx="65778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82CB87B3-068B-4FF7-8F13-DEEC9549E9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243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B3A74EAF-98EA-41AE-A0F2-A712815220F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8828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2E5DBD04-AF47-4C69-86D1-E252A4A19C0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40864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D9869AC-2D4D-4AF3-A30C-9164E599613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09933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6" name="Freeform 26">
            <a:extLst>
              <a:ext uri="{FF2B5EF4-FFF2-40B4-BE49-F238E27FC236}">
                <a16:creationId xmlns:a16="http://schemas.microsoft.com/office/drawing/2014/main" id="{F780D5A2-159F-4C5A-A954-620647A9D569}"/>
              </a:ext>
            </a:extLst>
          </p:cNvPr>
          <p:cNvSpPr>
            <a:spLocks/>
          </p:cNvSpPr>
          <p:nvPr userDrawn="1"/>
        </p:nvSpPr>
        <p:spPr bwMode="auto">
          <a:xfrm>
            <a:off x="1119187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7" name="Freeform 27">
            <a:extLst>
              <a:ext uri="{FF2B5EF4-FFF2-40B4-BE49-F238E27FC236}">
                <a16:creationId xmlns:a16="http://schemas.microsoft.com/office/drawing/2014/main" id="{8049200C-9634-4276-8FAC-07B1C8C7E0D9}"/>
              </a:ext>
            </a:extLst>
          </p:cNvPr>
          <p:cNvSpPr>
            <a:spLocks/>
          </p:cNvSpPr>
          <p:nvPr userDrawn="1"/>
        </p:nvSpPr>
        <p:spPr bwMode="auto">
          <a:xfrm>
            <a:off x="2217576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8" name="Freeform 28">
            <a:extLst>
              <a:ext uri="{FF2B5EF4-FFF2-40B4-BE49-F238E27FC236}">
                <a16:creationId xmlns:a16="http://schemas.microsoft.com/office/drawing/2014/main" id="{E81C5389-0F01-401A-8E0D-83EE1C8228D5}"/>
              </a:ext>
            </a:extLst>
          </p:cNvPr>
          <p:cNvSpPr>
            <a:spLocks/>
          </p:cNvSpPr>
          <p:nvPr userDrawn="1"/>
        </p:nvSpPr>
        <p:spPr bwMode="auto">
          <a:xfrm>
            <a:off x="2695772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657F3390-3ACF-48B9-AC79-2546CAA66297}"/>
              </a:ext>
            </a:extLst>
          </p:cNvPr>
          <p:cNvSpPr>
            <a:spLocks/>
          </p:cNvSpPr>
          <p:nvPr userDrawn="1"/>
        </p:nvSpPr>
        <p:spPr bwMode="auto">
          <a:xfrm>
            <a:off x="3498681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0" name="Freeform 30">
            <a:extLst>
              <a:ext uri="{FF2B5EF4-FFF2-40B4-BE49-F238E27FC236}">
                <a16:creationId xmlns:a16="http://schemas.microsoft.com/office/drawing/2014/main" id="{E79B77B4-FE73-42D3-93C1-5987DFAE5206}"/>
              </a:ext>
            </a:extLst>
          </p:cNvPr>
          <p:cNvSpPr>
            <a:spLocks/>
          </p:cNvSpPr>
          <p:nvPr userDrawn="1"/>
        </p:nvSpPr>
        <p:spPr bwMode="auto">
          <a:xfrm>
            <a:off x="3584297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" name="Freeform 31">
            <a:extLst>
              <a:ext uri="{FF2B5EF4-FFF2-40B4-BE49-F238E27FC236}">
                <a16:creationId xmlns:a16="http://schemas.microsoft.com/office/drawing/2014/main" id="{7B980AC3-083E-456A-8CBC-9221FFDFAA27}"/>
              </a:ext>
            </a:extLst>
          </p:cNvPr>
          <p:cNvSpPr>
            <a:spLocks/>
          </p:cNvSpPr>
          <p:nvPr userDrawn="1"/>
        </p:nvSpPr>
        <p:spPr bwMode="auto">
          <a:xfrm>
            <a:off x="640991" y="5474158"/>
            <a:ext cx="62646" cy="126320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2" name="Freeform 32">
            <a:extLst>
              <a:ext uri="{FF2B5EF4-FFF2-40B4-BE49-F238E27FC236}">
                <a16:creationId xmlns:a16="http://schemas.microsoft.com/office/drawing/2014/main" id="{94A3E29E-85C6-44BD-BEE7-3100600A2831}"/>
              </a:ext>
            </a:extLst>
          </p:cNvPr>
          <p:cNvSpPr>
            <a:spLocks/>
          </p:cNvSpPr>
          <p:nvPr userDrawn="1"/>
        </p:nvSpPr>
        <p:spPr bwMode="auto">
          <a:xfrm>
            <a:off x="709901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3" name="Rectangle 33">
            <a:extLst>
              <a:ext uri="{FF2B5EF4-FFF2-40B4-BE49-F238E27FC236}">
                <a16:creationId xmlns:a16="http://schemas.microsoft.com/office/drawing/2014/main" id="{AF766F27-9726-4D23-8836-1AA3C0934B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6120" y="5474158"/>
            <a:ext cx="17750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4" name="Freeform 34">
            <a:extLst>
              <a:ext uri="{FF2B5EF4-FFF2-40B4-BE49-F238E27FC236}">
                <a16:creationId xmlns:a16="http://schemas.microsoft.com/office/drawing/2014/main" id="{75D23C08-725F-482B-9D43-A37E4BCAF425}"/>
              </a:ext>
            </a:extLst>
          </p:cNvPr>
          <p:cNvSpPr>
            <a:spLocks/>
          </p:cNvSpPr>
          <p:nvPr userDrawn="1"/>
        </p:nvSpPr>
        <p:spPr bwMode="auto">
          <a:xfrm>
            <a:off x="89888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5" name="Freeform 35">
            <a:extLst>
              <a:ext uri="{FF2B5EF4-FFF2-40B4-BE49-F238E27FC236}">
                <a16:creationId xmlns:a16="http://schemas.microsoft.com/office/drawing/2014/main" id="{5AC0BDB0-6C67-4D02-90A7-86A3AC107599}"/>
              </a:ext>
            </a:extLst>
          </p:cNvPr>
          <p:cNvSpPr>
            <a:spLocks/>
          </p:cNvSpPr>
          <p:nvPr userDrawn="1"/>
        </p:nvSpPr>
        <p:spPr bwMode="auto">
          <a:xfrm>
            <a:off x="104923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6" name="Freeform 36">
            <a:extLst>
              <a:ext uri="{FF2B5EF4-FFF2-40B4-BE49-F238E27FC236}">
                <a16:creationId xmlns:a16="http://schemas.microsoft.com/office/drawing/2014/main" id="{1DB4CA38-70FB-4D19-976A-301051083061}"/>
              </a:ext>
            </a:extLst>
          </p:cNvPr>
          <p:cNvSpPr>
            <a:spLocks/>
          </p:cNvSpPr>
          <p:nvPr userDrawn="1"/>
        </p:nvSpPr>
        <p:spPr bwMode="auto">
          <a:xfrm>
            <a:off x="129146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7" name="Freeform 37">
            <a:extLst>
              <a:ext uri="{FF2B5EF4-FFF2-40B4-BE49-F238E27FC236}">
                <a16:creationId xmlns:a16="http://schemas.microsoft.com/office/drawing/2014/main" id="{C2A93CAA-7CEA-4E75-B705-D7F02015D15D}"/>
              </a:ext>
            </a:extLst>
          </p:cNvPr>
          <p:cNvSpPr>
            <a:spLocks/>
          </p:cNvSpPr>
          <p:nvPr userDrawn="1"/>
        </p:nvSpPr>
        <p:spPr bwMode="auto">
          <a:xfrm>
            <a:off x="1383343" y="5474158"/>
            <a:ext cx="46984" cy="126320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8" name="Freeform 38">
            <a:extLst>
              <a:ext uri="{FF2B5EF4-FFF2-40B4-BE49-F238E27FC236}">
                <a16:creationId xmlns:a16="http://schemas.microsoft.com/office/drawing/2014/main" id="{E56038D9-31A4-4923-8F7E-87D1A2D220D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39724" y="5474158"/>
            <a:ext cx="100233" cy="126320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9" name="Freeform 39">
            <a:extLst>
              <a:ext uri="{FF2B5EF4-FFF2-40B4-BE49-F238E27FC236}">
                <a16:creationId xmlns:a16="http://schemas.microsoft.com/office/drawing/2014/main" id="{117C31C5-945C-4CE8-B5A4-85193AC59C7E}"/>
              </a:ext>
            </a:extLst>
          </p:cNvPr>
          <p:cNvSpPr>
            <a:spLocks/>
          </p:cNvSpPr>
          <p:nvPr userDrawn="1"/>
        </p:nvSpPr>
        <p:spPr bwMode="auto">
          <a:xfrm>
            <a:off x="1641235" y="5474158"/>
            <a:ext cx="51161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0" name="Rectangle 40">
            <a:extLst>
              <a:ext uri="{FF2B5EF4-FFF2-40B4-BE49-F238E27FC236}">
                <a16:creationId xmlns:a16="http://schemas.microsoft.com/office/drawing/2014/main" id="{623F9FBC-6C52-4A3E-B6F4-C651F99BE9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04236" y="5474158"/>
            <a:ext cx="17750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1" name="Freeform 41">
            <a:extLst>
              <a:ext uri="{FF2B5EF4-FFF2-40B4-BE49-F238E27FC236}">
                <a16:creationId xmlns:a16="http://schemas.microsoft.com/office/drawing/2014/main" id="{698DE282-07C1-4C9B-90B4-3D45AAC1525F}"/>
              </a:ext>
            </a:extLst>
          </p:cNvPr>
          <p:cNvSpPr>
            <a:spLocks/>
          </p:cNvSpPr>
          <p:nvPr userDrawn="1"/>
        </p:nvSpPr>
        <p:spPr bwMode="auto">
          <a:xfrm>
            <a:off x="2491129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2" name="Rectangle 42">
            <a:extLst>
              <a:ext uri="{FF2B5EF4-FFF2-40B4-BE49-F238E27FC236}">
                <a16:creationId xmlns:a16="http://schemas.microsoft.com/office/drawing/2014/main" id="{C7B0BDDD-EAE3-4110-B840-7A50FDEB95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348" y="5474158"/>
            <a:ext cx="18794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Freeform 43">
            <a:extLst>
              <a:ext uri="{FF2B5EF4-FFF2-40B4-BE49-F238E27FC236}">
                <a16:creationId xmlns:a16="http://schemas.microsoft.com/office/drawing/2014/main" id="{CD914D48-AC73-4ECB-9230-994FA15B4AF0}"/>
              </a:ext>
            </a:extLst>
          </p:cNvPr>
          <p:cNvSpPr>
            <a:spLocks/>
          </p:cNvSpPr>
          <p:nvPr userDrawn="1"/>
        </p:nvSpPr>
        <p:spPr bwMode="auto">
          <a:xfrm>
            <a:off x="2803314" y="5474158"/>
            <a:ext cx="51161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4" name="Freeform 44">
            <a:extLst>
              <a:ext uri="{FF2B5EF4-FFF2-40B4-BE49-F238E27FC236}">
                <a16:creationId xmlns:a16="http://schemas.microsoft.com/office/drawing/2014/main" id="{C58EFAF1-0EA0-463D-AAE5-7099384EEB34}"/>
              </a:ext>
            </a:extLst>
          </p:cNvPr>
          <p:cNvSpPr>
            <a:spLocks/>
          </p:cNvSpPr>
          <p:nvPr userDrawn="1"/>
        </p:nvSpPr>
        <p:spPr bwMode="auto">
          <a:xfrm>
            <a:off x="2874312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5" name="Freeform 45">
            <a:extLst>
              <a:ext uri="{FF2B5EF4-FFF2-40B4-BE49-F238E27FC236}">
                <a16:creationId xmlns:a16="http://schemas.microsoft.com/office/drawing/2014/main" id="{0A7DF9EB-CB7E-4E91-9C89-63DD682685CD}"/>
              </a:ext>
            </a:extLst>
          </p:cNvPr>
          <p:cNvSpPr>
            <a:spLocks/>
          </p:cNvSpPr>
          <p:nvPr userDrawn="1"/>
        </p:nvSpPr>
        <p:spPr bwMode="auto">
          <a:xfrm>
            <a:off x="2938002" y="5474158"/>
            <a:ext cx="57425" cy="126320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6" name="Freeform 46">
            <a:extLst>
              <a:ext uri="{FF2B5EF4-FFF2-40B4-BE49-F238E27FC236}">
                <a16:creationId xmlns:a16="http://schemas.microsoft.com/office/drawing/2014/main" id="{95EFFCA6-9D26-4757-9828-1D8A182E9717}"/>
              </a:ext>
            </a:extLst>
          </p:cNvPr>
          <p:cNvSpPr>
            <a:spLocks/>
          </p:cNvSpPr>
          <p:nvPr userDrawn="1"/>
        </p:nvSpPr>
        <p:spPr bwMode="auto">
          <a:xfrm>
            <a:off x="3014221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5E7AC094-5759-4927-9FBE-15DBF423B7BE}"/>
              </a:ext>
            </a:extLst>
          </p:cNvPr>
          <p:cNvSpPr>
            <a:spLocks/>
          </p:cNvSpPr>
          <p:nvPr userDrawn="1"/>
        </p:nvSpPr>
        <p:spPr bwMode="auto">
          <a:xfrm>
            <a:off x="3164571" y="5474158"/>
            <a:ext cx="61602" cy="127364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8" name="Freeform 48">
            <a:extLst>
              <a:ext uri="{FF2B5EF4-FFF2-40B4-BE49-F238E27FC236}">
                <a16:creationId xmlns:a16="http://schemas.microsoft.com/office/drawing/2014/main" id="{D58DF427-509D-4CF3-9EA2-EFA65F9F335D}"/>
              </a:ext>
            </a:extLst>
          </p:cNvPr>
          <p:cNvSpPr>
            <a:spLocks/>
          </p:cNvSpPr>
          <p:nvPr userDrawn="1"/>
        </p:nvSpPr>
        <p:spPr bwMode="auto">
          <a:xfrm>
            <a:off x="3670957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9" name="Freeform 49">
            <a:extLst>
              <a:ext uri="{FF2B5EF4-FFF2-40B4-BE49-F238E27FC236}">
                <a16:creationId xmlns:a16="http://schemas.microsoft.com/office/drawing/2014/main" id="{4E7943D5-4790-4C59-B320-30CD560F9259}"/>
              </a:ext>
            </a:extLst>
          </p:cNvPr>
          <p:cNvSpPr>
            <a:spLocks/>
          </p:cNvSpPr>
          <p:nvPr userDrawn="1"/>
        </p:nvSpPr>
        <p:spPr bwMode="auto">
          <a:xfrm>
            <a:off x="3740912" y="5474158"/>
            <a:ext cx="45940" cy="126320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0" name="Freeform 50">
            <a:extLst>
              <a:ext uri="{FF2B5EF4-FFF2-40B4-BE49-F238E27FC236}">
                <a16:creationId xmlns:a16="http://schemas.microsoft.com/office/drawing/2014/main" id="{B0FBC56F-D65D-4028-8007-AF81B82893BB}"/>
              </a:ext>
            </a:extLst>
          </p:cNvPr>
          <p:cNvSpPr>
            <a:spLocks/>
          </p:cNvSpPr>
          <p:nvPr userDrawn="1"/>
        </p:nvSpPr>
        <p:spPr bwMode="auto">
          <a:xfrm>
            <a:off x="387455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41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8415764-2BBD-42D9-B956-9850B905C472}"/>
              </a:ext>
            </a:extLst>
          </p:cNvPr>
          <p:cNvSpPr/>
          <p:nvPr userDrawn="1"/>
        </p:nvSpPr>
        <p:spPr>
          <a:xfrm>
            <a:off x="0" y="-1"/>
            <a:ext cx="9899650" cy="594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31FCCDE-C496-4E1F-A65C-183581B8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FD22A34-FB0D-45A3-8C12-7DAFBDD6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D84B3CB-F107-4226-95E2-F00E7AD8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981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2806F136-2C39-4A6C-9EAB-560C3CEAF85A}"/>
              </a:ext>
            </a:extLst>
          </p:cNvPr>
          <p:cNvSpPr/>
          <p:nvPr userDrawn="1"/>
        </p:nvSpPr>
        <p:spPr>
          <a:xfrm>
            <a:off x="-2" y="0"/>
            <a:ext cx="9899652" cy="4461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EE80555-E2C2-4D10-B600-C3C382F96813}"/>
              </a:ext>
            </a:extLst>
          </p:cNvPr>
          <p:cNvSpPr/>
          <p:nvPr userDrawn="1"/>
        </p:nvSpPr>
        <p:spPr>
          <a:xfrm>
            <a:off x="0" y="4483137"/>
            <a:ext cx="9899650" cy="14589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CA064AA2-27FD-479A-9270-9FFA2FEBAC1D}"/>
              </a:ext>
            </a:extLst>
          </p:cNvPr>
          <p:cNvSpPr/>
          <p:nvPr userDrawn="1"/>
        </p:nvSpPr>
        <p:spPr>
          <a:xfrm>
            <a:off x="-1" y="4369529"/>
            <a:ext cx="9904719" cy="1486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Oval 5">
            <a:extLst>
              <a:ext uri="{FF2B5EF4-FFF2-40B4-BE49-F238E27FC236}">
                <a16:creationId xmlns:a16="http://schemas.microsoft.com/office/drawing/2014/main" id="{471C3C52-F11C-4554-BC65-0CE9265BE33F}"/>
              </a:ext>
            </a:extLst>
          </p:cNvPr>
          <p:cNvSpPr>
            <a:spLocks noChangeArrowheads="1"/>
          </p:cNvSpPr>
          <p:nvPr userDrawn="1"/>
        </p:nvSpPr>
        <p:spPr bwMode="auto">
          <a:xfrm rot="18900000">
            <a:off x="6968229" y="3295301"/>
            <a:ext cx="2282930" cy="2280422"/>
          </a:xfrm>
          <a:prstGeom prst="chord">
            <a:avLst>
              <a:gd name="adj1" fmla="val 2529817"/>
              <a:gd name="adj2" fmla="val 13593798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3">
            <a:extLst>
              <a:ext uri="{FF2B5EF4-FFF2-40B4-BE49-F238E27FC236}">
                <a16:creationId xmlns:a16="http://schemas.microsoft.com/office/drawing/2014/main" id="{5FC6EF1A-2443-436C-AD68-4EEC34BA2191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6815859" y="1423474"/>
            <a:ext cx="2578958" cy="258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Oval 5">
            <a:extLst>
              <a:ext uri="{FF2B5EF4-FFF2-40B4-BE49-F238E27FC236}">
                <a16:creationId xmlns:a16="http://schemas.microsoft.com/office/drawing/2014/main" id="{91EA9115-B293-4C87-AF0F-1CD9552B9969}"/>
              </a:ext>
            </a:extLst>
          </p:cNvPr>
          <p:cNvSpPr>
            <a:spLocks noChangeArrowheads="1"/>
          </p:cNvSpPr>
          <p:nvPr userDrawn="1"/>
        </p:nvSpPr>
        <p:spPr bwMode="auto">
          <a:xfrm rot="8100000">
            <a:off x="6968229" y="3295301"/>
            <a:ext cx="2282930" cy="2280422"/>
          </a:xfrm>
          <a:prstGeom prst="chord">
            <a:avLst>
              <a:gd name="adj1" fmla="val 2700000"/>
              <a:gd name="adj2" fmla="val 13507995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Oval 6">
            <a:extLst>
              <a:ext uri="{FF2B5EF4-FFF2-40B4-BE49-F238E27FC236}">
                <a16:creationId xmlns:a16="http://schemas.microsoft.com/office/drawing/2014/main" id="{F9D42F7F-AB86-4A05-8D89-E09E4929D5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8229" y="3295301"/>
            <a:ext cx="2282930" cy="2280422"/>
          </a:xfrm>
          <a:prstGeom prst="ellipse">
            <a:avLst/>
          </a:prstGeom>
          <a:noFill/>
          <a:ln w="190500" cap="flat">
            <a:solidFill>
              <a:schemeClr val="accent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7CD3BC65-3453-4AB2-86CA-C639154EEA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69555" y="3706730"/>
            <a:ext cx="40139" cy="14675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312C6682-EA02-4175-A8E6-CF63F98B7D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9">
            <a:extLst>
              <a:ext uri="{FF2B5EF4-FFF2-40B4-BE49-F238E27FC236}">
                <a16:creationId xmlns:a16="http://schemas.microsoft.com/office/drawing/2014/main" id="{B5ED4C77-1EF4-4D1B-B124-6D3F0E17166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4771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2B08C044-2200-4CC2-8026-0312B4C2D83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898962" y="3787009"/>
            <a:ext cx="431499" cy="1347180"/>
          </a:xfrm>
          <a:custGeom>
            <a:avLst/>
            <a:gdLst>
              <a:gd name="T0" fmla="*/ 42 w 86"/>
              <a:gd name="T1" fmla="*/ 261 h 269"/>
              <a:gd name="T2" fmla="*/ 49 w 86"/>
              <a:gd name="T3" fmla="*/ 265 h 269"/>
              <a:gd name="T4" fmla="*/ 42 w 86"/>
              <a:gd name="T5" fmla="*/ 250 h 269"/>
              <a:gd name="T6" fmla="*/ 42 w 86"/>
              <a:gd name="T7" fmla="*/ 261 h 269"/>
              <a:gd name="T8" fmla="*/ 22 w 86"/>
              <a:gd name="T9" fmla="*/ 204 h 269"/>
              <a:gd name="T10" fmla="*/ 21 w 86"/>
              <a:gd name="T11" fmla="*/ 233 h 269"/>
              <a:gd name="T12" fmla="*/ 34 w 86"/>
              <a:gd name="T13" fmla="*/ 251 h 269"/>
              <a:gd name="T14" fmla="*/ 34 w 86"/>
              <a:gd name="T15" fmla="*/ 225 h 269"/>
              <a:gd name="T16" fmla="*/ 34 w 86"/>
              <a:gd name="T17" fmla="*/ 225 h 269"/>
              <a:gd name="T18" fmla="*/ 34 w 86"/>
              <a:gd name="T19" fmla="*/ 224 h 269"/>
              <a:gd name="T20" fmla="*/ 34 w 86"/>
              <a:gd name="T21" fmla="*/ 224 h 269"/>
              <a:gd name="T22" fmla="*/ 34 w 86"/>
              <a:gd name="T23" fmla="*/ 222 h 269"/>
              <a:gd name="T24" fmla="*/ 53 w 86"/>
              <a:gd name="T25" fmla="*/ 200 h 269"/>
              <a:gd name="T26" fmla="*/ 61 w 86"/>
              <a:gd name="T27" fmla="*/ 179 h 269"/>
              <a:gd name="T28" fmla="*/ 44 w 86"/>
              <a:gd name="T29" fmla="*/ 150 h 269"/>
              <a:gd name="T30" fmla="*/ 42 w 86"/>
              <a:gd name="T31" fmla="*/ 149 h 269"/>
              <a:gd name="T32" fmla="*/ 42 w 86"/>
              <a:gd name="T33" fmla="*/ 177 h 269"/>
              <a:gd name="T34" fmla="*/ 42 w 86"/>
              <a:gd name="T35" fmla="*/ 178 h 269"/>
              <a:gd name="T36" fmla="*/ 22 w 86"/>
              <a:gd name="T37" fmla="*/ 204 h 269"/>
              <a:gd name="T38" fmla="*/ 25 w 86"/>
              <a:gd name="T39" fmla="*/ 118 h 269"/>
              <a:gd name="T40" fmla="*/ 17 w 86"/>
              <a:gd name="T41" fmla="*/ 146 h 269"/>
              <a:gd name="T42" fmla="*/ 34 w 86"/>
              <a:gd name="T43" fmla="*/ 166 h 269"/>
              <a:gd name="T44" fmla="*/ 34 w 86"/>
              <a:gd name="T45" fmla="*/ 141 h 269"/>
              <a:gd name="T46" fmla="*/ 34 w 86"/>
              <a:gd name="T47" fmla="*/ 141 h 269"/>
              <a:gd name="T48" fmla="*/ 36 w 86"/>
              <a:gd name="T49" fmla="*/ 136 h 269"/>
              <a:gd name="T50" fmla="*/ 55 w 86"/>
              <a:gd name="T51" fmla="*/ 116 h 269"/>
              <a:gd name="T52" fmla="*/ 63 w 86"/>
              <a:gd name="T53" fmla="*/ 94 h 269"/>
              <a:gd name="T54" fmla="*/ 42 w 86"/>
              <a:gd name="T55" fmla="*/ 65 h 269"/>
              <a:gd name="T56" fmla="*/ 42 w 86"/>
              <a:gd name="T57" fmla="*/ 95 h 269"/>
              <a:gd name="T58" fmla="*/ 42 w 86"/>
              <a:gd name="T59" fmla="*/ 95 h 269"/>
              <a:gd name="T60" fmla="*/ 25 w 86"/>
              <a:gd name="T61" fmla="*/ 118 h 269"/>
              <a:gd name="T62" fmla="*/ 69 w 86"/>
              <a:gd name="T63" fmla="*/ 17 h 269"/>
              <a:gd name="T64" fmla="*/ 64 w 86"/>
              <a:gd name="T65" fmla="*/ 22 h 269"/>
              <a:gd name="T66" fmla="*/ 60 w 86"/>
              <a:gd name="T67" fmla="*/ 17 h 269"/>
              <a:gd name="T68" fmla="*/ 64 w 86"/>
              <a:gd name="T69" fmla="*/ 13 h 269"/>
              <a:gd name="T70" fmla="*/ 69 w 86"/>
              <a:gd name="T71" fmla="*/ 17 h 269"/>
              <a:gd name="T72" fmla="*/ 81 w 86"/>
              <a:gd name="T73" fmla="*/ 22 h 269"/>
              <a:gd name="T74" fmla="*/ 63 w 86"/>
              <a:gd name="T75" fmla="*/ 6 h 269"/>
              <a:gd name="T76" fmla="*/ 45 w 86"/>
              <a:gd name="T77" fmla="*/ 3 h 269"/>
              <a:gd name="T78" fmla="*/ 18 w 86"/>
              <a:gd name="T79" fmla="*/ 6 h 269"/>
              <a:gd name="T80" fmla="*/ 0 w 86"/>
              <a:gd name="T81" fmla="*/ 35 h 269"/>
              <a:gd name="T82" fmla="*/ 13 w 86"/>
              <a:gd name="T83" fmla="*/ 67 h 269"/>
              <a:gd name="T84" fmla="*/ 34 w 86"/>
              <a:gd name="T85" fmla="*/ 84 h 269"/>
              <a:gd name="T86" fmla="*/ 34 w 86"/>
              <a:gd name="T87" fmla="*/ 58 h 269"/>
              <a:gd name="T88" fmla="*/ 22 w 86"/>
              <a:gd name="T89" fmla="*/ 33 h 269"/>
              <a:gd name="T90" fmla="*/ 33 w 86"/>
              <a:gd name="T91" fmla="*/ 21 h 269"/>
              <a:gd name="T92" fmla="*/ 51 w 86"/>
              <a:gd name="T93" fmla="*/ 30 h 269"/>
              <a:gd name="T94" fmla="*/ 69 w 86"/>
              <a:gd name="T95" fmla="*/ 37 h 269"/>
              <a:gd name="T96" fmla="*/ 82 w 86"/>
              <a:gd name="T97" fmla="*/ 35 h 269"/>
              <a:gd name="T98" fmla="*/ 81 w 86"/>
              <a:gd name="T99" fmla="*/ 2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6" h="269">
                <a:moveTo>
                  <a:pt x="42" y="261"/>
                </a:moveTo>
                <a:cubicBezTo>
                  <a:pt x="48" y="269"/>
                  <a:pt x="49" y="265"/>
                  <a:pt x="49" y="265"/>
                </a:cubicBezTo>
                <a:cubicBezTo>
                  <a:pt x="49" y="265"/>
                  <a:pt x="50" y="263"/>
                  <a:pt x="42" y="250"/>
                </a:cubicBezTo>
                <a:lnTo>
                  <a:pt x="42" y="261"/>
                </a:lnTo>
                <a:close/>
                <a:moveTo>
                  <a:pt x="22" y="204"/>
                </a:moveTo>
                <a:cubicBezTo>
                  <a:pt x="16" y="213"/>
                  <a:pt x="16" y="222"/>
                  <a:pt x="21" y="233"/>
                </a:cubicBezTo>
                <a:cubicBezTo>
                  <a:pt x="22" y="236"/>
                  <a:pt x="28" y="243"/>
                  <a:pt x="34" y="251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5"/>
                  <a:pt x="34" y="225"/>
                  <a:pt x="34" y="225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4"/>
                  <a:pt x="34" y="224"/>
                  <a:pt x="34" y="224"/>
                </a:cubicBezTo>
                <a:cubicBezTo>
                  <a:pt x="34" y="223"/>
                  <a:pt x="34" y="223"/>
                  <a:pt x="34" y="222"/>
                </a:cubicBezTo>
                <a:cubicBezTo>
                  <a:pt x="35" y="212"/>
                  <a:pt x="44" y="210"/>
                  <a:pt x="53" y="200"/>
                </a:cubicBezTo>
                <a:cubicBezTo>
                  <a:pt x="59" y="194"/>
                  <a:pt x="62" y="185"/>
                  <a:pt x="61" y="179"/>
                </a:cubicBezTo>
                <a:cubicBezTo>
                  <a:pt x="61" y="171"/>
                  <a:pt x="56" y="158"/>
                  <a:pt x="44" y="150"/>
                </a:cubicBezTo>
                <a:cubicBezTo>
                  <a:pt x="43" y="150"/>
                  <a:pt x="43" y="150"/>
                  <a:pt x="42" y="149"/>
                </a:cubicBezTo>
                <a:cubicBezTo>
                  <a:pt x="42" y="177"/>
                  <a:pt x="42" y="177"/>
                  <a:pt x="42" y="177"/>
                </a:cubicBezTo>
                <a:cubicBezTo>
                  <a:pt x="42" y="177"/>
                  <a:pt x="42" y="177"/>
                  <a:pt x="42" y="178"/>
                </a:cubicBezTo>
                <a:cubicBezTo>
                  <a:pt x="42" y="192"/>
                  <a:pt x="27" y="197"/>
                  <a:pt x="22" y="204"/>
                </a:cubicBezTo>
                <a:moveTo>
                  <a:pt x="25" y="118"/>
                </a:moveTo>
                <a:cubicBezTo>
                  <a:pt x="18" y="128"/>
                  <a:pt x="14" y="135"/>
                  <a:pt x="17" y="146"/>
                </a:cubicBezTo>
                <a:cubicBezTo>
                  <a:pt x="19" y="156"/>
                  <a:pt x="28" y="162"/>
                  <a:pt x="34" y="166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34" y="139"/>
                  <a:pt x="35" y="138"/>
                  <a:pt x="36" y="136"/>
                </a:cubicBezTo>
                <a:cubicBezTo>
                  <a:pt x="39" y="129"/>
                  <a:pt x="49" y="124"/>
                  <a:pt x="55" y="116"/>
                </a:cubicBezTo>
                <a:cubicBezTo>
                  <a:pt x="59" y="112"/>
                  <a:pt x="64" y="105"/>
                  <a:pt x="63" y="94"/>
                </a:cubicBezTo>
                <a:cubicBezTo>
                  <a:pt x="61" y="84"/>
                  <a:pt x="51" y="72"/>
                  <a:pt x="42" y="65"/>
                </a:cubicBezTo>
                <a:cubicBezTo>
                  <a:pt x="42" y="95"/>
                  <a:pt x="42" y="95"/>
                  <a:pt x="42" y="95"/>
                </a:cubicBezTo>
                <a:cubicBezTo>
                  <a:pt x="42" y="95"/>
                  <a:pt x="42" y="95"/>
                  <a:pt x="42" y="95"/>
                </a:cubicBezTo>
                <a:cubicBezTo>
                  <a:pt x="43" y="104"/>
                  <a:pt x="32" y="109"/>
                  <a:pt x="25" y="118"/>
                </a:cubicBezTo>
                <a:moveTo>
                  <a:pt x="69" y="17"/>
                </a:moveTo>
                <a:cubicBezTo>
                  <a:pt x="69" y="20"/>
                  <a:pt x="67" y="22"/>
                  <a:pt x="64" y="22"/>
                </a:cubicBezTo>
                <a:cubicBezTo>
                  <a:pt x="62" y="22"/>
                  <a:pt x="60" y="20"/>
                  <a:pt x="60" y="17"/>
                </a:cubicBezTo>
                <a:cubicBezTo>
                  <a:pt x="60" y="15"/>
                  <a:pt x="62" y="13"/>
                  <a:pt x="64" y="13"/>
                </a:cubicBezTo>
                <a:cubicBezTo>
                  <a:pt x="67" y="13"/>
                  <a:pt x="69" y="15"/>
                  <a:pt x="69" y="17"/>
                </a:cubicBezTo>
                <a:moveTo>
                  <a:pt x="81" y="22"/>
                </a:moveTo>
                <a:cubicBezTo>
                  <a:pt x="78" y="16"/>
                  <a:pt x="72" y="7"/>
                  <a:pt x="63" y="6"/>
                </a:cubicBezTo>
                <a:cubicBezTo>
                  <a:pt x="53" y="5"/>
                  <a:pt x="52" y="5"/>
                  <a:pt x="45" y="3"/>
                </a:cubicBezTo>
                <a:cubicBezTo>
                  <a:pt x="36" y="0"/>
                  <a:pt x="27" y="2"/>
                  <a:pt x="18" y="6"/>
                </a:cubicBezTo>
                <a:cubicBezTo>
                  <a:pt x="9" y="10"/>
                  <a:pt x="0" y="19"/>
                  <a:pt x="0" y="35"/>
                </a:cubicBezTo>
                <a:cubicBezTo>
                  <a:pt x="0" y="48"/>
                  <a:pt x="4" y="56"/>
                  <a:pt x="13" y="67"/>
                </a:cubicBezTo>
                <a:cubicBezTo>
                  <a:pt x="18" y="73"/>
                  <a:pt x="28" y="79"/>
                  <a:pt x="34" y="84"/>
                </a:cubicBezTo>
                <a:cubicBezTo>
                  <a:pt x="34" y="58"/>
                  <a:pt x="34" y="58"/>
                  <a:pt x="34" y="58"/>
                </a:cubicBezTo>
                <a:cubicBezTo>
                  <a:pt x="26" y="51"/>
                  <a:pt x="19" y="42"/>
                  <a:pt x="22" y="33"/>
                </a:cubicBezTo>
                <a:cubicBezTo>
                  <a:pt x="23" y="27"/>
                  <a:pt x="25" y="23"/>
                  <a:pt x="33" y="21"/>
                </a:cubicBezTo>
                <a:cubicBezTo>
                  <a:pt x="41" y="19"/>
                  <a:pt x="43" y="25"/>
                  <a:pt x="51" y="30"/>
                </a:cubicBezTo>
                <a:cubicBezTo>
                  <a:pt x="54" y="32"/>
                  <a:pt x="60" y="35"/>
                  <a:pt x="69" y="37"/>
                </a:cubicBezTo>
                <a:cubicBezTo>
                  <a:pt x="73" y="37"/>
                  <a:pt x="77" y="38"/>
                  <a:pt x="82" y="35"/>
                </a:cubicBezTo>
                <a:cubicBezTo>
                  <a:pt x="86" y="34"/>
                  <a:pt x="83" y="28"/>
                  <a:pt x="81" y="22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12">
            <a:extLst>
              <a:ext uri="{FF2B5EF4-FFF2-40B4-BE49-F238E27FC236}">
                <a16:creationId xmlns:a16="http://schemas.microsoft.com/office/drawing/2014/main" id="{107AB5C1-E31A-4602-82AE-C707FDCED48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13">
            <a:extLst>
              <a:ext uri="{FF2B5EF4-FFF2-40B4-BE49-F238E27FC236}">
                <a16:creationId xmlns:a16="http://schemas.microsoft.com/office/drawing/2014/main" id="{5B574DAD-E13D-4B33-A3E5-23CEEC4687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82760" y="267030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AutoShape 3">
            <a:extLst>
              <a:ext uri="{FF2B5EF4-FFF2-40B4-BE49-F238E27FC236}">
                <a16:creationId xmlns:a16="http://schemas.microsoft.com/office/drawing/2014/main" id="{B0C669CF-08DD-4F86-AA7A-F75FF540A37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547688" y="5116513"/>
            <a:ext cx="5364162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849BC24E-43EA-421D-A94B-5B687571AA5D}"/>
              </a:ext>
            </a:extLst>
          </p:cNvPr>
          <p:cNvSpPr>
            <a:spLocks/>
          </p:cNvSpPr>
          <p:nvPr userDrawn="1"/>
        </p:nvSpPr>
        <p:spPr bwMode="auto">
          <a:xfrm>
            <a:off x="1189038" y="5119688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9561E70F-CD4F-4A60-ABA2-5F79E4CB9101}"/>
              </a:ext>
            </a:extLst>
          </p:cNvPr>
          <p:cNvSpPr>
            <a:spLocks/>
          </p:cNvSpPr>
          <p:nvPr userDrawn="1"/>
        </p:nvSpPr>
        <p:spPr bwMode="auto">
          <a:xfrm>
            <a:off x="2306638" y="5119688"/>
            <a:ext cx="93662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7849B058-6EBC-4265-B29D-90501DC90392}"/>
              </a:ext>
            </a:extLst>
          </p:cNvPr>
          <p:cNvSpPr>
            <a:spLocks/>
          </p:cNvSpPr>
          <p:nvPr userDrawn="1"/>
        </p:nvSpPr>
        <p:spPr bwMode="auto">
          <a:xfrm>
            <a:off x="2652713" y="5119688"/>
            <a:ext cx="90487" cy="198437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70A0791F-0949-49E3-992D-577AB52A509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805113" y="5119688"/>
            <a:ext cx="106362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9" name="Freeform 9">
            <a:extLst>
              <a:ext uri="{FF2B5EF4-FFF2-40B4-BE49-F238E27FC236}">
                <a16:creationId xmlns:a16="http://schemas.microsoft.com/office/drawing/2014/main" id="{FE0E6417-3BF3-4517-9A2D-7B5B8CD87CF7}"/>
              </a:ext>
            </a:extLst>
          </p:cNvPr>
          <p:cNvSpPr>
            <a:spLocks/>
          </p:cNvSpPr>
          <p:nvPr userDrawn="1"/>
        </p:nvSpPr>
        <p:spPr bwMode="auto">
          <a:xfrm>
            <a:off x="3059113" y="5119688"/>
            <a:ext cx="95250" cy="198437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0" name="Freeform 10">
            <a:extLst>
              <a:ext uri="{FF2B5EF4-FFF2-40B4-BE49-F238E27FC236}">
                <a16:creationId xmlns:a16="http://schemas.microsoft.com/office/drawing/2014/main" id="{135037FC-E762-48B6-BB2E-4DEDB4117CA3}"/>
              </a:ext>
            </a:extLst>
          </p:cNvPr>
          <p:cNvSpPr>
            <a:spLocks/>
          </p:cNvSpPr>
          <p:nvPr userDrawn="1"/>
        </p:nvSpPr>
        <p:spPr bwMode="auto">
          <a:xfrm>
            <a:off x="3495675" y="5119688"/>
            <a:ext cx="88900" cy="198437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2D73D6FB-8DA2-43CD-B63F-8B082E144E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902075" y="5119688"/>
            <a:ext cx="104775" cy="198437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2" name="Freeform 12">
            <a:extLst>
              <a:ext uri="{FF2B5EF4-FFF2-40B4-BE49-F238E27FC236}">
                <a16:creationId xmlns:a16="http://schemas.microsoft.com/office/drawing/2014/main" id="{83528B86-1E0B-4F8A-B632-13A62DA624A0}"/>
              </a:ext>
            </a:extLst>
          </p:cNvPr>
          <p:cNvSpPr>
            <a:spLocks/>
          </p:cNvSpPr>
          <p:nvPr userDrawn="1"/>
        </p:nvSpPr>
        <p:spPr bwMode="auto">
          <a:xfrm>
            <a:off x="5713413" y="5119688"/>
            <a:ext cx="88900" cy="198437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3" name="Freeform 13">
            <a:extLst>
              <a:ext uri="{FF2B5EF4-FFF2-40B4-BE49-F238E27FC236}">
                <a16:creationId xmlns:a16="http://schemas.microsoft.com/office/drawing/2014/main" id="{A3568078-2C87-4028-950C-F31A1E2C6F1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450" y="5121275"/>
            <a:ext cx="90487" cy="195262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4" name="Freeform 14">
            <a:extLst>
              <a:ext uri="{FF2B5EF4-FFF2-40B4-BE49-F238E27FC236}">
                <a16:creationId xmlns:a16="http://schemas.microsoft.com/office/drawing/2014/main" id="{01D87CDF-C7CC-432C-8989-4DF0C23DE17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750" y="5121275"/>
            <a:ext cx="95250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5" name="Freeform 15">
            <a:extLst>
              <a:ext uri="{FF2B5EF4-FFF2-40B4-BE49-F238E27FC236}">
                <a16:creationId xmlns:a16="http://schemas.microsoft.com/office/drawing/2014/main" id="{32FA2192-35B4-4BE0-BBED-CFBB83BBB88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1128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6" name="Freeform 16">
            <a:extLst>
              <a:ext uri="{FF2B5EF4-FFF2-40B4-BE49-F238E27FC236}">
                <a16:creationId xmlns:a16="http://schemas.microsoft.com/office/drawing/2014/main" id="{296EDCD2-AD87-4274-BAD6-045FB13BE50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71650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7" name="Freeform 17">
            <a:extLst>
              <a:ext uri="{FF2B5EF4-FFF2-40B4-BE49-F238E27FC236}">
                <a16:creationId xmlns:a16="http://schemas.microsoft.com/office/drawing/2014/main" id="{3CDC79ED-B108-4E47-B632-EBA92D00154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54158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8" name="Freeform 18">
            <a:extLst>
              <a:ext uri="{FF2B5EF4-FFF2-40B4-BE49-F238E27FC236}">
                <a16:creationId xmlns:a16="http://schemas.microsoft.com/office/drawing/2014/main" id="{81D5089D-A672-4AEF-989F-B25924DE748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941638" y="5121275"/>
            <a:ext cx="93662" cy="195262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9" name="Freeform 19">
            <a:extLst>
              <a:ext uri="{FF2B5EF4-FFF2-40B4-BE49-F238E27FC236}">
                <a16:creationId xmlns:a16="http://schemas.microsoft.com/office/drawing/2014/main" id="{D34F2BB3-6B9A-40B1-88A2-6EDCB24760C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25975" y="5121275"/>
            <a:ext cx="96837" cy="195262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0" name="Freeform 20">
            <a:extLst>
              <a:ext uri="{FF2B5EF4-FFF2-40B4-BE49-F238E27FC236}">
                <a16:creationId xmlns:a16="http://schemas.microsoft.com/office/drawing/2014/main" id="{A7E7D332-EA64-4568-B965-CAE1A43A077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881563" y="5121275"/>
            <a:ext cx="98425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1" name="Freeform 21">
            <a:extLst>
              <a:ext uri="{FF2B5EF4-FFF2-40B4-BE49-F238E27FC236}">
                <a16:creationId xmlns:a16="http://schemas.microsoft.com/office/drawing/2014/main" id="{6516E702-FEBB-40A6-8E8F-64DEBB28846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011738" y="5121275"/>
            <a:ext cx="100012" cy="195262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2" name="Freeform 22">
            <a:extLst>
              <a:ext uri="{FF2B5EF4-FFF2-40B4-BE49-F238E27FC236}">
                <a16:creationId xmlns:a16="http://schemas.microsoft.com/office/drawing/2014/main" id="{877A5C2E-FDB6-4BA9-85E8-92787D6283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7875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Freeform 23">
            <a:extLst>
              <a:ext uri="{FF2B5EF4-FFF2-40B4-BE49-F238E27FC236}">
                <a16:creationId xmlns:a16="http://schemas.microsoft.com/office/drawing/2014/main" id="{D772ECA1-3415-461B-8F57-478058DC9A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75000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4" name="Freeform 24">
            <a:extLst>
              <a:ext uri="{FF2B5EF4-FFF2-40B4-BE49-F238E27FC236}">
                <a16:creationId xmlns:a16="http://schemas.microsoft.com/office/drawing/2014/main" id="{79BBAE9D-C5C0-46E6-AA33-5773BCC7BC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600450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5" name="Freeform 25">
            <a:extLst>
              <a:ext uri="{FF2B5EF4-FFF2-40B4-BE49-F238E27FC236}">
                <a16:creationId xmlns:a16="http://schemas.microsoft.com/office/drawing/2014/main" id="{20D736E4-DE0A-40CB-B5B0-E4316C157C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122863" y="5122863"/>
            <a:ext cx="109537" cy="193675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6" name="Freeform 26">
            <a:extLst>
              <a:ext uri="{FF2B5EF4-FFF2-40B4-BE49-F238E27FC236}">
                <a16:creationId xmlns:a16="http://schemas.microsoft.com/office/drawing/2014/main" id="{1460F483-4A5D-4363-A00D-65364991CF39}"/>
              </a:ext>
            </a:extLst>
          </p:cNvPr>
          <p:cNvSpPr>
            <a:spLocks/>
          </p:cNvSpPr>
          <p:nvPr userDrawn="1"/>
        </p:nvSpPr>
        <p:spPr bwMode="auto">
          <a:xfrm>
            <a:off x="1639888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7" name="Freeform 27">
            <a:extLst>
              <a:ext uri="{FF2B5EF4-FFF2-40B4-BE49-F238E27FC236}">
                <a16:creationId xmlns:a16="http://schemas.microsoft.com/office/drawing/2014/main" id="{B7A03FC3-A786-4D8F-9AF0-A01D88573858}"/>
              </a:ext>
            </a:extLst>
          </p:cNvPr>
          <p:cNvSpPr>
            <a:spLocks/>
          </p:cNvSpPr>
          <p:nvPr userDrawn="1"/>
        </p:nvSpPr>
        <p:spPr bwMode="auto">
          <a:xfrm>
            <a:off x="3309938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8" name="Freeform 28">
            <a:extLst>
              <a:ext uri="{FF2B5EF4-FFF2-40B4-BE49-F238E27FC236}">
                <a16:creationId xmlns:a16="http://schemas.microsoft.com/office/drawing/2014/main" id="{4B6BDA11-7262-4D85-A340-C5CBED4C94FF}"/>
              </a:ext>
            </a:extLst>
          </p:cNvPr>
          <p:cNvSpPr>
            <a:spLocks/>
          </p:cNvSpPr>
          <p:nvPr userDrawn="1"/>
        </p:nvSpPr>
        <p:spPr bwMode="auto">
          <a:xfrm>
            <a:off x="4037013" y="5122863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9" name="Freeform 29">
            <a:extLst>
              <a:ext uri="{FF2B5EF4-FFF2-40B4-BE49-F238E27FC236}">
                <a16:creationId xmlns:a16="http://schemas.microsoft.com/office/drawing/2014/main" id="{7963E7C8-74E2-4C34-AB4E-48B8CA48F0FC}"/>
              </a:ext>
            </a:extLst>
          </p:cNvPr>
          <p:cNvSpPr>
            <a:spLocks/>
          </p:cNvSpPr>
          <p:nvPr userDrawn="1"/>
        </p:nvSpPr>
        <p:spPr bwMode="auto">
          <a:xfrm>
            <a:off x="5257800" y="5122863"/>
            <a:ext cx="95250" cy="193675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0" name="Freeform 30">
            <a:extLst>
              <a:ext uri="{FF2B5EF4-FFF2-40B4-BE49-F238E27FC236}">
                <a16:creationId xmlns:a16="http://schemas.microsoft.com/office/drawing/2014/main" id="{5AD44A72-D644-419F-89D5-E31F793019F3}"/>
              </a:ext>
            </a:extLst>
          </p:cNvPr>
          <p:cNvSpPr>
            <a:spLocks/>
          </p:cNvSpPr>
          <p:nvPr userDrawn="1"/>
        </p:nvSpPr>
        <p:spPr bwMode="auto">
          <a:xfrm>
            <a:off x="5387975" y="5122863"/>
            <a:ext cx="96837" cy="193675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1" name="Freeform 31">
            <a:extLst>
              <a:ext uri="{FF2B5EF4-FFF2-40B4-BE49-F238E27FC236}">
                <a16:creationId xmlns:a16="http://schemas.microsoft.com/office/drawing/2014/main" id="{36AAAC03-169B-4DF2-A42C-748E9C66B77A}"/>
              </a:ext>
            </a:extLst>
          </p:cNvPr>
          <p:cNvSpPr>
            <a:spLocks/>
          </p:cNvSpPr>
          <p:nvPr userDrawn="1"/>
        </p:nvSpPr>
        <p:spPr bwMode="auto">
          <a:xfrm>
            <a:off x="912813" y="5124450"/>
            <a:ext cx="95250" cy="192087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2" name="Freeform 32">
            <a:extLst>
              <a:ext uri="{FF2B5EF4-FFF2-40B4-BE49-F238E27FC236}">
                <a16:creationId xmlns:a16="http://schemas.microsoft.com/office/drawing/2014/main" id="{803CC8F7-447E-4796-970D-FF22690E3E29}"/>
              </a:ext>
            </a:extLst>
          </p:cNvPr>
          <p:cNvSpPr>
            <a:spLocks/>
          </p:cNvSpPr>
          <p:nvPr userDrawn="1"/>
        </p:nvSpPr>
        <p:spPr bwMode="auto">
          <a:xfrm>
            <a:off x="1017588" y="5124450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id="{81232120-DB1D-4615-AC93-024B71FC16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3475" y="5124450"/>
            <a:ext cx="26987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4" name="Freeform 34">
            <a:extLst>
              <a:ext uri="{FF2B5EF4-FFF2-40B4-BE49-F238E27FC236}">
                <a16:creationId xmlns:a16="http://schemas.microsoft.com/office/drawing/2014/main" id="{2319744A-6754-48DF-A27C-EE6DD0EAF58D}"/>
              </a:ext>
            </a:extLst>
          </p:cNvPr>
          <p:cNvSpPr>
            <a:spLocks/>
          </p:cNvSpPr>
          <p:nvPr userDrawn="1"/>
        </p:nvSpPr>
        <p:spPr bwMode="auto">
          <a:xfrm>
            <a:off x="13049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5" name="Freeform 35">
            <a:extLst>
              <a:ext uri="{FF2B5EF4-FFF2-40B4-BE49-F238E27FC236}">
                <a16:creationId xmlns:a16="http://schemas.microsoft.com/office/drawing/2014/main" id="{5EF3E4B0-A938-4D5F-AA5B-F96C03BD79AD}"/>
              </a:ext>
            </a:extLst>
          </p:cNvPr>
          <p:cNvSpPr>
            <a:spLocks/>
          </p:cNvSpPr>
          <p:nvPr userDrawn="1"/>
        </p:nvSpPr>
        <p:spPr bwMode="auto">
          <a:xfrm>
            <a:off x="15335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6" name="Freeform 36">
            <a:extLst>
              <a:ext uri="{FF2B5EF4-FFF2-40B4-BE49-F238E27FC236}">
                <a16:creationId xmlns:a16="http://schemas.microsoft.com/office/drawing/2014/main" id="{DA065C27-EAFA-45FF-ADD2-61DFBB89F356}"/>
              </a:ext>
            </a:extLst>
          </p:cNvPr>
          <p:cNvSpPr>
            <a:spLocks/>
          </p:cNvSpPr>
          <p:nvPr userDrawn="1"/>
        </p:nvSpPr>
        <p:spPr bwMode="auto">
          <a:xfrm>
            <a:off x="1901825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7" name="Freeform 37">
            <a:extLst>
              <a:ext uri="{FF2B5EF4-FFF2-40B4-BE49-F238E27FC236}">
                <a16:creationId xmlns:a16="http://schemas.microsoft.com/office/drawing/2014/main" id="{4527879F-F4B0-4867-B388-E1C3D223B2F8}"/>
              </a:ext>
            </a:extLst>
          </p:cNvPr>
          <p:cNvSpPr>
            <a:spLocks/>
          </p:cNvSpPr>
          <p:nvPr userDrawn="1"/>
        </p:nvSpPr>
        <p:spPr bwMode="auto">
          <a:xfrm>
            <a:off x="2041525" y="5124450"/>
            <a:ext cx="71437" cy="192087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8" name="Freeform 38">
            <a:extLst>
              <a:ext uri="{FF2B5EF4-FFF2-40B4-BE49-F238E27FC236}">
                <a16:creationId xmlns:a16="http://schemas.microsoft.com/office/drawing/2014/main" id="{6452A092-1CB9-45AA-BFFF-A1AC9DD92B5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7250" y="5124450"/>
            <a:ext cx="152400" cy="192087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9" name="Freeform 39">
            <a:extLst>
              <a:ext uri="{FF2B5EF4-FFF2-40B4-BE49-F238E27FC236}">
                <a16:creationId xmlns:a16="http://schemas.microsoft.com/office/drawing/2014/main" id="{A6E02BB5-B01A-4C27-A9C6-20079F3B0F55}"/>
              </a:ext>
            </a:extLst>
          </p:cNvPr>
          <p:cNvSpPr>
            <a:spLocks/>
          </p:cNvSpPr>
          <p:nvPr userDrawn="1"/>
        </p:nvSpPr>
        <p:spPr bwMode="auto">
          <a:xfrm>
            <a:off x="2433638" y="5124450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0" name="Rectangle 40">
            <a:extLst>
              <a:ext uri="{FF2B5EF4-FFF2-40B4-BE49-F238E27FC236}">
                <a16:creationId xmlns:a16="http://schemas.microsoft.com/office/drawing/2014/main" id="{60986D68-F339-4817-B4FB-6B06F8A467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41700" y="5124450"/>
            <a:ext cx="26987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1" name="Freeform 41">
            <a:extLst>
              <a:ext uri="{FF2B5EF4-FFF2-40B4-BE49-F238E27FC236}">
                <a16:creationId xmlns:a16="http://schemas.microsoft.com/office/drawing/2014/main" id="{1949BA37-AA8D-4489-81E2-6DA9D58016F3}"/>
              </a:ext>
            </a:extLst>
          </p:cNvPr>
          <p:cNvSpPr>
            <a:spLocks/>
          </p:cNvSpPr>
          <p:nvPr userDrawn="1"/>
        </p:nvSpPr>
        <p:spPr bwMode="auto">
          <a:xfrm>
            <a:off x="3725863" y="5124450"/>
            <a:ext cx="88900" cy="192087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2" name="Rectangle 42">
            <a:extLst>
              <a:ext uri="{FF2B5EF4-FFF2-40B4-BE49-F238E27FC236}">
                <a16:creationId xmlns:a16="http://schemas.microsoft.com/office/drawing/2014/main" id="{91923753-6949-4F6F-8083-044F8AFE81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41750" y="5124450"/>
            <a:ext cx="28575" cy="19208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3" name="Freeform 43">
            <a:extLst>
              <a:ext uri="{FF2B5EF4-FFF2-40B4-BE49-F238E27FC236}">
                <a16:creationId xmlns:a16="http://schemas.microsoft.com/office/drawing/2014/main" id="{4A58F14E-B8C1-4EDA-A954-56239D390F6C}"/>
              </a:ext>
            </a:extLst>
          </p:cNvPr>
          <p:cNvSpPr>
            <a:spLocks/>
          </p:cNvSpPr>
          <p:nvPr userDrawn="1"/>
        </p:nvSpPr>
        <p:spPr bwMode="auto">
          <a:xfrm>
            <a:off x="4200525" y="5124450"/>
            <a:ext cx="77787" cy="192087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4" name="Freeform 44">
            <a:extLst>
              <a:ext uri="{FF2B5EF4-FFF2-40B4-BE49-F238E27FC236}">
                <a16:creationId xmlns:a16="http://schemas.microsoft.com/office/drawing/2014/main" id="{807A2BEE-EF1E-48C6-9313-F27B4B96C8EF}"/>
              </a:ext>
            </a:extLst>
          </p:cNvPr>
          <p:cNvSpPr>
            <a:spLocks/>
          </p:cNvSpPr>
          <p:nvPr userDrawn="1"/>
        </p:nvSpPr>
        <p:spPr bwMode="auto">
          <a:xfrm>
            <a:off x="4308475" y="5124450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5" name="Freeform 45">
            <a:extLst>
              <a:ext uri="{FF2B5EF4-FFF2-40B4-BE49-F238E27FC236}">
                <a16:creationId xmlns:a16="http://schemas.microsoft.com/office/drawing/2014/main" id="{8F22736B-24F6-43EF-BBAD-BFF3511589A1}"/>
              </a:ext>
            </a:extLst>
          </p:cNvPr>
          <p:cNvSpPr>
            <a:spLocks/>
          </p:cNvSpPr>
          <p:nvPr userDrawn="1"/>
        </p:nvSpPr>
        <p:spPr bwMode="auto">
          <a:xfrm>
            <a:off x="4405313" y="5124450"/>
            <a:ext cx="87312" cy="192087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6" name="Freeform 46">
            <a:extLst>
              <a:ext uri="{FF2B5EF4-FFF2-40B4-BE49-F238E27FC236}">
                <a16:creationId xmlns:a16="http://schemas.microsoft.com/office/drawing/2014/main" id="{30DF2F6D-9BD7-4F10-A398-A90BF875A7EC}"/>
              </a:ext>
            </a:extLst>
          </p:cNvPr>
          <p:cNvSpPr>
            <a:spLocks/>
          </p:cNvSpPr>
          <p:nvPr userDrawn="1"/>
        </p:nvSpPr>
        <p:spPr bwMode="auto">
          <a:xfrm>
            <a:off x="4521200" y="5124450"/>
            <a:ext cx="74612" cy="192087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7" name="Freeform 47">
            <a:extLst>
              <a:ext uri="{FF2B5EF4-FFF2-40B4-BE49-F238E27FC236}">
                <a16:creationId xmlns:a16="http://schemas.microsoft.com/office/drawing/2014/main" id="{F948DEC8-14CA-40A1-B2ED-5F40FEFFD972}"/>
              </a:ext>
            </a:extLst>
          </p:cNvPr>
          <p:cNvSpPr>
            <a:spLocks/>
          </p:cNvSpPr>
          <p:nvPr userDrawn="1"/>
        </p:nvSpPr>
        <p:spPr bwMode="auto">
          <a:xfrm>
            <a:off x="4749800" y="5124450"/>
            <a:ext cx="93662" cy="193675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8" name="Freeform 48">
            <a:extLst>
              <a:ext uri="{FF2B5EF4-FFF2-40B4-BE49-F238E27FC236}">
                <a16:creationId xmlns:a16="http://schemas.microsoft.com/office/drawing/2014/main" id="{0561B841-1CCA-4188-9A9D-C6F0942AF599}"/>
              </a:ext>
            </a:extLst>
          </p:cNvPr>
          <p:cNvSpPr>
            <a:spLocks/>
          </p:cNvSpPr>
          <p:nvPr userDrawn="1"/>
        </p:nvSpPr>
        <p:spPr bwMode="auto">
          <a:xfrm>
            <a:off x="5519738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9" name="Freeform 49">
            <a:extLst>
              <a:ext uri="{FF2B5EF4-FFF2-40B4-BE49-F238E27FC236}">
                <a16:creationId xmlns:a16="http://schemas.microsoft.com/office/drawing/2014/main" id="{B55EC19C-673E-4149-88B8-A760C008926C}"/>
              </a:ext>
            </a:extLst>
          </p:cNvPr>
          <p:cNvSpPr>
            <a:spLocks/>
          </p:cNvSpPr>
          <p:nvPr userDrawn="1"/>
        </p:nvSpPr>
        <p:spPr bwMode="auto">
          <a:xfrm>
            <a:off x="5626100" y="5124450"/>
            <a:ext cx="69850" cy="192087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0" name="Freeform 50">
            <a:extLst>
              <a:ext uri="{FF2B5EF4-FFF2-40B4-BE49-F238E27FC236}">
                <a16:creationId xmlns:a16="http://schemas.microsoft.com/office/drawing/2014/main" id="{77E371B1-7084-4BB0-AAB8-42AB238AFE6A}"/>
              </a:ext>
            </a:extLst>
          </p:cNvPr>
          <p:cNvSpPr>
            <a:spLocks/>
          </p:cNvSpPr>
          <p:nvPr userDrawn="1"/>
        </p:nvSpPr>
        <p:spPr bwMode="auto">
          <a:xfrm>
            <a:off x="5829300" y="5124450"/>
            <a:ext cx="76200" cy="192087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836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660841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404757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660841" cy="2850309"/>
          </a:xfrm>
        </p:spPr>
        <p:txBody>
          <a:bodyPr/>
          <a:lstStyle>
            <a:lvl1pPr marL="155575" indent="-155575">
              <a:spcBef>
                <a:spcPts val="900"/>
              </a:spcBef>
              <a:buClr>
                <a:srgbClr val="D00530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0056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823301"/>
            <a:ext cx="4994867" cy="9126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932504" cy="2876549"/>
          </a:xfrm>
        </p:spPr>
        <p:txBody>
          <a:bodyPr numCol="2"/>
          <a:lstStyle>
            <a:lvl1pPr marL="155575" indent="-155575">
              <a:spcBef>
                <a:spcPts val="900"/>
              </a:spcBef>
              <a:buClr>
                <a:srgbClr val="D00530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457200" indent="0">
              <a:spcBef>
                <a:spcPts val="900"/>
              </a:spcBef>
              <a:buNone/>
              <a:defRPr/>
            </a:lvl2pPr>
            <a:lvl3pPr>
              <a:spcBef>
                <a:spcPts val="900"/>
              </a:spcBef>
              <a:defRPr/>
            </a:lvl3pPr>
            <a:lvl4pPr marL="228600" indent="-228600"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8421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21996" y="2057399"/>
            <a:ext cx="4697053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7" y="2057400"/>
            <a:ext cx="3655654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6148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8258" y="2067962"/>
            <a:ext cx="8563730" cy="2715940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61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067300" y="2066400"/>
            <a:ext cx="4151749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indhold 11">
            <a:extLst>
              <a:ext uri="{FF2B5EF4-FFF2-40B4-BE49-F238E27FC236}">
                <a16:creationId xmlns:a16="http://schemas.microsoft.com/office/drawing/2014/main" id="{905E8160-56F4-4FF8-9296-6B041F50E4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8000" y="2066400"/>
            <a:ext cx="4104759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236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0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og indholds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18-05-2020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035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ktangel 102">
            <a:extLst>
              <a:ext uri="{FF2B5EF4-FFF2-40B4-BE49-F238E27FC236}">
                <a16:creationId xmlns:a16="http://schemas.microsoft.com/office/drawing/2014/main" id="{6A5C9158-3033-4205-B386-653F5B7BCC9C}"/>
              </a:ext>
            </a:extLst>
          </p:cNvPr>
          <p:cNvSpPr/>
          <p:nvPr userDrawn="1"/>
        </p:nvSpPr>
        <p:spPr>
          <a:xfrm>
            <a:off x="0" y="5331618"/>
            <a:ext cx="9899650" cy="390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64C07BF-7B3A-4E13-8198-51715099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823301"/>
            <a:ext cx="8660841" cy="9126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E951FC-6660-446E-AB70-0072D168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397" y="2057400"/>
            <a:ext cx="8660840" cy="2755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483D7C-455E-4745-AE38-1BA7192A0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0601" y="6051458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E99D-BA6B-49E0-AA40-2BAA110F9B43}" type="datetimeFigureOut">
              <a:rPr lang="da-DK" smtClean="0"/>
              <a:t>18-05-2020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42955B-DD80-4FE9-8DB0-779511393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9259" y="6051458"/>
            <a:ext cx="3341132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2A79CB-A311-466F-9212-AC35B66D2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1628" y="6051458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118" name="Oval 93">
            <a:extLst>
              <a:ext uri="{FF2B5EF4-FFF2-40B4-BE49-F238E27FC236}">
                <a16:creationId xmlns:a16="http://schemas.microsoft.com/office/drawing/2014/main" id="{9DF2BA24-CD79-4041-8DEE-037A144F71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9463" y="5233988"/>
            <a:ext cx="588962" cy="588962"/>
          </a:xfrm>
          <a:prstGeom prst="ellipse">
            <a:avLst/>
          </a:prstGeom>
          <a:solidFill>
            <a:srgbClr val="9A999A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9" name="Oval 94">
            <a:extLst>
              <a:ext uri="{FF2B5EF4-FFF2-40B4-BE49-F238E27FC236}">
                <a16:creationId xmlns:a16="http://schemas.microsoft.com/office/drawing/2014/main" id="{C96BFFD6-3A82-48F2-859A-1197796750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55807" y="5190332"/>
            <a:ext cx="676274" cy="676274"/>
          </a:xfrm>
          <a:prstGeom prst="ellipse">
            <a:avLst/>
          </a:prstGeom>
          <a:noFill/>
          <a:ln w="16192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da-DK" dirty="0"/>
          </a:p>
        </p:txBody>
      </p:sp>
      <p:sp>
        <p:nvSpPr>
          <p:cNvPr id="120" name="Freeform 95">
            <a:extLst>
              <a:ext uri="{FF2B5EF4-FFF2-40B4-BE49-F238E27FC236}">
                <a16:creationId xmlns:a16="http://schemas.microsoft.com/office/drawing/2014/main" id="{BB54D1D8-4820-4803-A601-15871BAEA3BC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222875"/>
            <a:ext cx="609600" cy="304800"/>
          </a:xfrm>
          <a:custGeom>
            <a:avLst/>
            <a:gdLst>
              <a:gd name="T0" fmla="*/ 5748 w 5748"/>
              <a:gd name="T1" fmla="*/ 2872 h 2872"/>
              <a:gd name="T2" fmla="*/ 5748 w 5748"/>
              <a:gd name="T3" fmla="*/ 2872 h 2872"/>
              <a:gd name="T4" fmla="*/ 2874 w 5748"/>
              <a:gd name="T5" fmla="*/ 0 h 2872"/>
              <a:gd name="T6" fmla="*/ 0 w 5748"/>
              <a:gd name="T7" fmla="*/ 2872 h 2872"/>
              <a:gd name="T8" fmla="*/ 5748 w 5748"/>
              <a:gd name="T9" fmla="*/ 2872 h 2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72">
                <a:moveTo>
                  <a:pt x="5748" y="2872"/>
                </a:moveTo>
                <a:cubicBezTo>
                  <a:pt x="5748" y="2872"/>
                  <a:pt x="5748" y="2872"/>
                  <a:pt x="5748" y="2872"/>
                </a:cubicBezTo>
                <a:cubicBezTo>
                  <a:pt x="5748" y="1291"/>
                  <a:pt x="4457" y="0"/>
                  <a:pt x="2874" y="0"/>
                </a:cubicBezTo>
                <a:cubicBezTo>
                  <a:pt x="1283" y="0"/>
                  <a:pt x="0" y="1291"/>
                  <a:pt x="0" y="2872"/>
                </a:cubicBezTo>
                <a:lnTo>
                  <a:pt x="5748" y="287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21" name="Freeform 96">
            <a:extLst>
              <a:ext uri="{FF2B5EF4-FFF2-40B4-BE49-F238E27FC236}">
                <a16:creationId xmlns:a16="http://schemas.microsoft.com/office/drawing/2014/main" id="{E935E68A-3670-4AB4-998A-B9898908F479}"/>
              </a:ext>
            </a:extLst>
          </p:cNvPr>
          <p:cNvSpPr>
            <a:spLocks/>
          </p:cNvSpPr>
          <p:nvPr userDrawn="1"/>
        </p:nvSpPr>
        <p:spPr bwMode="auto">
          <a:xfrm>
            <a:off x="8389938" y="5527675"/>
            <a:ext cx="609600" cy="306387"/>
          </a:xfrm>
          <a:custGeom>
            <a:avLst/>
            <a:gdLst>
              <a:gd name="T0" fmla="*/ 0 w 5748"/>
              <a:gd name="T1" fmla="*/ 0 h 2880"/>
              <a:gd name="T2" fmla="*/ 0 w 5748"/>
              <a:gd name="T3" fmla="*/ 0 h 2880"/>
              <a:gd name="T4" fmla="*/ 2874 w 5748"/>
              <a:gd name="T5" fmla="*/ 2880 h 2880"/>
              <a:gd name="T6" fmla="*/ 5748 w 5748"/>
              <a:gd name="T7" fmla="*/ 0 h 2880"/>
              <a:gd name="T8" fmla="*/ 0 w 5748"/>
              <a:gd name="T9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8" h="288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590"/>
                  <a:pt x="1283" y="2880"/>
                  <a:pt x="2874" y="2880"/>
                </a:cubicBezTo>
                <a:cubicBezTo>
                  <a:pt x="4457" y="2880"/>
                  <a:pt x="5748" y="1590"/>
                  <a:pt x="574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22" name="Rectangle 97">
            <a:extLst>
              <a:ext uri="{FF2B5EF4-FFF2-40B4-BE49-F238E27FC236}">
                <a16:creationId xmlns:a16="http://schemas.microsoft.com/office/drawing/2014/main" id="{34996D84-AD2F-4EBB-A84B-B48D1A6D16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82038" y="5302250"/>
            <a:ext cx="12700" cy="454025"/>
          </a:xfrm>
          <a:prstGeom prst="rect">
            <a:avLst/>
          </a:prstGeom>
          <a:solidFill>
            <a:srgbClr val="F7F6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23" name="Freeform 98">
            <a:extLst>
              <a:ext uri="{FF2B5EF4-FFF2-40B4-BE49-F238E27FC236}">
                <a16:creationId xmlns:a16="http://schemas.microsoft.com/office/drawing/2014/main" id="{8483D76E-3DA3-4F4C-A014-FDB7CFBA718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629650" y="5329238"/>
            <a:ext cx="131762" cy="415925"/>
          </a:xfrm>
          <a:custGeom>
            <a:avLst/>
            <a:gdLst>
              <a:gd name="T0" fmla="*/ 606 w 1236"/>
              <a:gd name="T1" fmla="*/ 3787 h 3920"/>
              <a:gd name="T2" fmla="*/ 706 w 1236"/>
              <a:gd name="T3" fmla="*/ 3846 h 3920"/>
              <a:gd name="T4" fmla="*/ 606 w 1236"/>
              <a:gd name="T5" fmla="*/ 3637 h 3920"/>
              <a:gd name="T6" fmla="*/ 606 w 1236"/>
              <a:gd name="T7" fmla="*/ 3787 h 3920"/>
              <a:gd name="T8" fmla="*/ 307 w 1236"/>
              <a:gd name="T9" fmla="*/ 2972 h 3920"/>
              <a:gd name="T10" fmla="*/ 291 w 1236"/>
              <a:gd name="T11" fmla="*/ 3396 h 3920"/>
              <a:gd name="T12" fmla="*/ 490 w 1236"/>
              <a:gd name="T13" fmla="*/ 3654 h 3920"/>
              <a:gd name="T14" fmla="*/ 490 w 1236"/>
              <a:gd name="T15" fmla="*/ 3271 h 3920"/>
              <a:gd name="T16" fmla="*/ 490 w 1236"/>
              <a:gd name="T17" fmla="*/ 3271 h 3920"/>
              <a:gd name="T18" fmla="*/ 490 w 1236"/>
              <a:gd name="T19" fmla="*/ 3255 h 3920"/>
              <a:gd name="T20" fmla="*/ 490 w 1236"/>
              <a:gd name="T21" fmla="*/ 3255 h 3920"/>
              <a:gd name="T22" fmla="*/ 490 w 1236"/>
              <a:gd name="T23" fmla="*/ 3230 h 3920"/>
              <a:gd name="T24" fmla="*/ 755 w 1236"/>
              <a:gd name="T25" fmla="*/ 2913 h 3920"/>
              <a:gd name="T26" fmla="*/ 880 w 1236"/>
              <a:gd name="T27" fmla="*/ 2605 h 3920"/>
              <a:gd name="T28" fmla="*/ 631 w 1236"/>
              <a:gd name="T29" fmla="*/ 2181 h 3920"/>
              <a:gd name="T30" fmla="*/ 606 w 1236"/>
              <a:gd name="T31" fmla="*/ 2173 h 3920"/>
              <a:gd name="T32" fmla="*/ 606 w 1236"/>
              <a:gd name="T33" fmla="*/ 2572 h 3920"/>
              <a:gd name="T34" fmla="*/ 606 w 1236"/>
              <a:gd name="T35" fmla="*/ 2581 h 3920"/>
              <a:gd name="T36" fmla="*/ 307 w 1236"/>
              <a:gd name="T37" fmla="*/ 2972 h 3920"/>
              <a:gd name="T38" fmla="*/ 349 w 1236"/>
              <a:gd name="T39" fmla="*/ 1715 h 3920"/>
              <a:gd name="T40" fmla="*/ 233 w 1236"/>
              <a:gd name="T41" fmla="*/ 2123 h 3920"/>
              <a:gd name="T42" fmla="*/ 490 w 1236"/>
              <a:gd name="T43" fmla="*/ 2414 h 3920"/>
              <a:gd name="T44" fmla="*/ 490 w 1236"/>
              <a:gd name="T45" fmla="*/ 2040 h 3920"/>
              <a:gd name="T46" fmla="*/ 490 w 1236"/>
              <a:gd name="T47" fmla="*/ 2040 h 3920"/>
              <a:gd name="T48" fmla="*/ 506 w 1236"/>
              <a:gd name="T49" fmla="*/ 1981 h 3920"/>
              <a:gd name="T50" fmla="*/ 797 w 1236"/>
              <a:gd name="T51" fmla="*/ 1682 h 3920"/>
              <a:gd name="T52" fmla="*/ 905 w 1236"/>
              <a:gd name="T53" fmla="*/ 1357 h 3920"/>
              <a:gd name="T54" fmla="*/ 606 w 1236"/>
              <a:gd name="T55" fmla="*/ 941 h 3920"/>
              <a:gd name="T56" fmla="*/ 606 w 1236"/>
              <a:gd name="T57" fmla="*/ 1374 h 3920"/>
              <a:gd name="T58" fmla="*/ 606 w 1236"/>
              <a:gd name="T59" fmla="*/ 1382 h 3920"/>
              <a:gd name="T60" fmla="*/ 349 w 1236"/>
              <a:gd name="T61" fmla="*/ 1715 h 3920"/>
              <a:gd name="T62" fmla="*/ 988 w 1236"/>
              <a:gd name="T63" fmla="*/ 242 h 3920"/>
              <a:gd name="T64" fmla="*/ 921 w 1236"/>
              <a:gd name="T65" fmla="*/ 308 h 3920"/>
              <a:gd name="T66" fmla="*/ 863 w 1236"/>
              <a:gd name="T67" fmla="*/ 242 h 3920"/>
              <a:gd name="T68" fmla="*/ 921 w 1236"/>
              <a:gd name="T69" fmla="*/ 184 h 3920"/>
              <a:gd name="T70" fmla="*/ 988 w 1236"/>
              <a:gd name="T71" fmla="*/ 242 h 3920"/>
              <a:gd name="T72" fmla="*/ 1170 w 1236"/>
              <a:gd name="T73" fmla="*/ 317 h 3920"/>
              <a:gd name="T74" fmla="*/ 913 w 1236"/>
              <a:gd name="T75" fmla="*/ 75 h 3920"/>
              <a:gd name="T76" fmla="*/ 639 w 1236"/>
              <a:gd name="T77" fmla="*/ 25 h 3920"/>
              <a:gd name="T78" fmla="*/ 258 w 1236"/>
              <a:gd name="T79" fmla="*/ 75 h 3920"/>
              <a:gd name="T80" fmla="*/ 0 w 1236"/>
              <a:gd name="T81" fmla="*/ 500 h 3920"/>
              <a:gd name="T82" fmla="*/ 183 w 1236"/>
              <a:gd name="T83" fmla="*/ 958 h 3920"/>
              <a:gd name="T84" fmla="*/ 490 w 1236"/>
              <a:gd name="T85" fmla="*/ 1224 h 3920"/>
              <a:gd name="T86" fmla="*/ 490 w 1236"/>
              <a:gd name="T87" fmla="*/ 841 h 3920"/>
              <a:gd name="T88" fmla="*/ 307 w 1236"/>
              <a:gd name="T89" fmla="*/ 475 h 3920"/>
              <a:gd name="T90" fmla="*/ 465 w 1236"/>
              <a:gd name="T91" fmla="*/ 292 h 3920"/>
              <a:gd name="T92" fmla="*/ 730 w 1236"/>
              <a:gd name="T93" fmla="*/ 425 h 3920"/>
              <a:gd name="T94" fmla="*/ 996 w 1236"/>
              <a:gd name="T95" fmla="*/ 525 h 3920"/>
              <a:gd name="T96" fmla="*/ 1178 w 1236"/>
              <a:gd name="T97" fmla="*/ 508 h 3920"/>
              <a:gd name="T98" fmla="*/ 1170 w 1236"/>
              <a:gd name="T99" fmla="*/ 317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36" h="3920">
                <a:moveTo>
                  <a:pt x="606" y="3787"/>
                </a:moveTo>
                <a:cubicBezTo>
                  <a:pt x="689" y="3920"/>
                  <a:pt x="706" y="3846"/>
                  <a:pt x="706" y="3846"/>
                </a:cubicBezTo>
                <a:cubicBezTo>
                  <a:pt x="706" y="3846"/>
                  <a:pt x="714" y="3829"/>
                  <a:pt x="606" y="3637"/>
                </a:cubicBezTo>
                <a:lnTo>
                  <a:pt x="606" y="3787"/>
                </a:lnTo>
                <a:close/>
                <a:moveTo>
                  <a:pt x="307" y="2972"/>
                </a:moveTo>
                <a:cubicBezTo>
                  <a:pt x="224" y="3097"/>
                  <a:pt x="224" y="3221"/>
                  <a:pt x="291" y="3396"/>
                </a:cubicBezTo>
                <a:cubicBezTo>
                  <a:pt x="307" y="3429"/>
                  <a:pt x="399" y="3538"/>
                  <a:pt x="490" y="3654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71"/>
                  <a:pt x="490" y="3271"/>
                  <a:pt x="490" y="3271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55"/>
                  <a:pt x="490" y="3255"/>
                  <a:pt x="490" y="3255"/>
                </a:cubicBezTo>
                <a:cubicBezTo>
                  <a:pt x="490" y="3246"/>
                  <a:pt x="490" y="3238"/>
                  <a:pt x="490" y="3230"/>
                </a:cubicBezTo>
                <a:cubicBezTo>
                  <a:pt x="506" y="3072"/>
                  <a:pt x="639" y="3047"/>
                  <a:pt x="755" y="2913"/>
                </a:cubicBezTo>
                <a:cubicBezTo>
                  <a:pt x="847" y="2822"/>
                  <a:pt x="888" y="2689"/>
                  <a:pt x="880" y="2605"/>
                </a:cubicBezTo>
                <a:cubicBezTo>
                  <a:pt x="871" y="2481"/>
                  <a:pt x="805" y="2289"/>
                  <a:pt x="631" y="2181"/>
                </a:cubicBezTo>
                <a:cubicBezTo>
                  <a:pt x="623" y="2181"/>
                  <a:pt x="614" y="2173"/>
                  <a:pt x="606" y="2173"/>
                </a:cubicBezTo>
                <a:cubicBezTo>
                  <a:pt x="606" y="2572"/>
                  <a:pt x="606" y="2572"/>
                  <a:pt x="606" y="2572"/>
                </a:cubicBezTo>
                <a:cubicBezTo>
                  <a:pt x="606" y="2572"/>
                  <a:pt x="606" y="2572"/>
                  <a:pt x="606" y="2581"/>
                </a:cubicBezTo>
                <a:cubicBezTo>
                  <a:pt x="606" y="2789"/>
                  <a:pt x="390" y="2863"/>
                  <a:pt x="307" y="2972"/>
                </a:cubicBezTo>
                <a:moveTo>
                  <a:pt x="349" y="1715"/>
                </a:moveTo>
                <a:cubicBezTo>
                  <a:pt x="249" y="1856"/>
                  <a:pt x="200" y="1965"/>
                  <a:pt x="233" y="2123"/>
                </a:cubicBezTo>
                <a:cubicBezTo>
                  <a:pt x="274" y="2273"/>
                  <a:pt x="399" y="2356"/>
                  <a:pt x="490" y="2414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40"/>
                  <a:pt x="490" y="2040"/>
                  <a:pt x="490" y="2040"/>
                </a:cubicBezTo>
                <a:cubicBezTo>
                  <a:pt x="490" y="2023"/>
                  <a:pt x="498" y="2006"/>
                  <a:pt x="506" y="1981"/>
                </a:cubicBezTo>
                <a:cubicBezTo>
                  <a:pt x="565" y="1873"/>
                  <a:pt x="706" y="1790"/>
                  <a:pt x="797" y="1682"/>
                </a:cubicBezTo>
                <a:cubicBezTo>
                  <a:pt x="855" y="1615"/>
                  <a:pt x="921" y="1515"/>
                  <a:pt x="905" y="1357"/>
                </a:cubicBezTo>
                <a:cubicBezTo>
                  <a:pt x="880" y="1207"/>
                  <a:pt x="739" y="1049"/>
                  <a:pt x="606" y="941"/>
                </a:cubicBezTo>
                <a:cubicBezTo>
                  <a:pt x="606" y="1374"/>
                  <a:pt x="606" y="1374"/>
                  <a:pt x="606" y="1374"/>
                </a:cubicBezTo>
                <a:cubicBezTo>
                  <a:pt x="606" y="1382"/>
                  <a:pt x="606" y="1382"/>
                  <a:pt x="606" y="1382"/>
                </a:cubicBezTo>
                <a:cubicBezTo>
                  <a:pt x="606" y="1499"/>
                  <a:pt x="448" y="1573"/>
                  <a:pt x="349" y="1715"/>
                </a:cubicBezTo>
                <a:moveTo>
                  <a:pt x="988" y="242"/>
                </a:moveTo>
                <a:cubicBezTo>
                  <a:pt x="988" y="283"/>
                  <a:pt x="963" y="308"/>
                  <a:pt x="921" y="308"/>
                </a:cubicBezTo>
                <a:cubicBezTo>
                  <a:pt x="888" y="308"/>
                  <a:pt x="863" y="283"/>
                  <a:pt x="863" y="242"/>
                </a:cubicBezTo>
                <a:cubicBezTo>
                  <a:pt x="863" y="209"/>
                  <a:pt x="888" y="184"/>
                  <a:pt x="921" y="184"/>
                </a:cubicBezTo>
                <a:cubicBezTo>
                  <a:pt x="963" y="184"/>
                  <a:pt x="988" y="209"/>
                  <a:pt x="988" y="242"/>
                </a:cubicBezTo>
                <a:moveTo>
                  <a:pt x="1170" y="317"/>
                </a:moveTo>
                <a:cubicBezTo>
                  <a:pt x="1129" y="217"/>
                  <a:pt x="1037" y="84"/>
                  <a:pt x="913" y="75"/>
                </a:cubicBezTo>
                <a:cubicBezTo>
                  <a:pt x="764" y="67"/>
                  <a:pt x="747" y="67"/>
                  <a:pt x="639" y="25"/>
                </a:cubicBezTo>
                <a:cubicBezTo>
                  <a:pt x="515" y="0"/>
                  <a:pt x="382" y="17"/>
                  <a:pt x="258" y="75"/>
                </a:cubicBezTo>
                <a:cubicBezTo>
                  <a:pt x="125" y="142"/>
                  <a:pt x="0" y="267"/>
                  <a:pt x="0" y="500"/>
                </a:cubicBezTo>
                <a:cubicBezTo>
                  <a:pt x="0" y="683"/>
                  <a:pt x="50" y="799"/>
                  <a:pt x="183" y="958"/>
                </a:cubicBezTo>
                <a:cubicBezTo>
                  <a:pt x="258" y="1049"/>
                  <a:pt x="390" y="1141"/>
                  <a:pt x="490" y="1224"/>
                </a:cubicBezTo>
                <a:cubicBezTo>
                  <a:pt x="490" y="841"/>
                  <a:pt x="490" y="841"/>
                  <a:pt x="490" y="841"/>
                </a:cubicBezTo>
                <a:cubicBezTo>
                  <a:pt x="365" y="733"/>
                  <a:pt x="274" y="608"/>
                  <a:pt x="307" y="475"/>
                </a:cubicBezTo>
                <a:cubicBezTo>
                  <a:pt x="332" y="383"/>
                  <a:pt x="357" y="325"/>
                  <a:pt x="465" y="292"/>
                </a:cubicBezTo>
                <a:cubicBezTo>
                  <a:pt x="589" y="267"/>
                  <a:pt x="623" y="358"/>
                  <a:pt x="730" y="425"/>
                </a:cubicBezTo>
                <a:cubicBezTo>
                  <a:pt x="772" y="450"/>
                  <a:pt x="863" y="500"/>
                  <a:pt x="996" y="525"/>
                </a:cubicBezTo>
                <a:cubicBezTo>
                  <a:pt x="1054" y="533"/>
                  <a:pt x="1112" y="541"/>
                  <a:pt x="1178" y="508"/>
                </a:cubicBezTo>
                <a:cubicBezTo>
                  <a:pt x="1236" y="492"/>
                  <a:pt x="1203" y="400"/>
                  <a:pt x="1170" y="317"/>
                </a:cubicBezTo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1" name="AutoShape 3">
            <a:extLst>
              <a:ext uri="{FF2B5EF4-FFF2-40B4-BE49-F238E27FC236}">
                <a16:creationId xmlns:a16="http://schemas.microsoft.com/office/drawing/2014/main" id="{CBFF5229-CB20-4296-B8BB-51A7362FDA6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00849" y="5468938"/>
            <a:ext cx="3528000" cy="1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2" name="Freeform 5">
            <a:extLst>
              <a:ext uri="{FF2B5EF4-FFF2-40B4-BE49-F238E27FC236}">
                <a16:creationId xmlns:a16="http://schemas.microsoft.com/office/drawing/2014/main" id="{AFB193B2-2098-48E8-9B10-FA889D27971D}"/>
              </a:ext>
            </a:extLst>
          </p:cNvPr>
          <p:cNvSpPr>
            <a:spLocks/>
          </p:cNvSpPr>
          <p:nvPr userDrawn="1"/>
        </p:nvSpPr>
        <p:spPr bwMode="auto">
          <a:xfrm>
            <a:off x="822664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3" name="Freeform 6">
            <a:extLst>
              <a:ext uri="{FF2B5EF4-FFF2-40B4-BE49-F238E27FC236}">
                <a16:creationId xmlns:a16="http://schemas.microsoft.com/office/drawing/2014/main" id="{919726D7-0CD4-4BCA-8FBB-011F8E30FD51}"/>
              </a:ext>
            </a:extLst>
          </p:cNvPr>
          <p:cNvSpPr>
            <a:spLocks/>
          </p:cNvSpPr>
          <p:nvPr userDrawn="1"/>
        </p:nvSpPr>
        <p:spPr bwMode="auto">
          <a:xfrm>
            <a:off x="1557707" y="5471026"/>
            <a:ext cx="61602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4" name="Freeform 7">
            <a:extLst>
              <a:ext uri="{FF2B5EF4-FFF2-40B4-BE49-F238E27FC236}">
                <a16:creationId xmlns:a16="http://schemas.microsoft.com/office/drawing/2014/main" id="{07DEAD5B-338B-4560-8CCB-07AD11659700}"/>
              </a:ext>
            </a:extLst>
          </p:cNvPr>
          <p:cNvSpPr>
            <a:spLocks/>
          </p:cNvSpPr>
          <p:nvPr userDrawn="1"/>
        </p:nvSpPr>
        <p:spPr bwMode="auto">
          <a:xfrm>
            <a:off x="1785320" y="5471026"/>
            <a:ext cx="59513" cy="130496"/>
          </a:xfrm>
          <a:custGeom>
            <a:avLst/>
            <a:gdLst>
              <a:gd name="T0" fmla="*/ 305 w 552"/>
              <a:gd name="T1" fmla="*/ 0 h 1208"/>
              <a:gd name="T2" fmla="*/ 431 w 552"/>
              <a:gd name="T3" fmla="*/ 21 h 1208"/>
              <a:gd name="T4" fmla="*/ 536 w 552"/>
              <a:gd name="T5" fmla="*/ 79 h 1208"/>
              <a:gd name="T6" fmla="*/ 473 w 552"/>
              <a:gd name="T7" fmla="*/ 229 h 1208"/>
              <a:gd name="T8" fmla="*/ 391 w 552"/>
              <a:gd name="T9" fmla="*/ 174 h 1208"/>
              <a:gd name="T10" fmla="*/ 310 w 552"/>
              <a:gd name="T11" fmla="*/ 156 h 1208"/>
              <a:gd name="T12" fmla="*/ 227 w 552"/>
              <a:gd name="T13" fmla="*/ 192 h 1208"/>
              <a:gd name="T14" fmla="*/ 196 w 552"/>
              <a:gd name="T15" fmla="*/ 285 h 1208"/>
              <a:gd name="T16" fmla="*/ 236 w 552"/>
              <a:gd name="T17" fmla="*/ 396 h 1208"/>
              <a:gd name="T18" fmla="*/ 352 w 552"/>
              <a:gd name="T19" fmla="*/ 527 h 1208"/>
              <a:gd name="T20" fmla="*/ 434 w 552"/>
              <a:gd name="T21" fmla="*/ 620 h 1208"/>
              <a:gd name="T22" fmla="*/ 497 w 552"/>
              <a:gd name="T23" fmla="*/ 709 h 1208"/>
              <a:gd name="T24" fmla="*/ 538 w 552"/>
              <a:gd name="T25" fmla="*/ 801 h 1208"/>
              <a:gd name="T26" fmla="*/ 552 w 552"/>
              <a:gd name="T27" fmla="*/ 903 h 1208"/>
              <a:gd name="T28" fmla="*/ 533 w 552"/>
              <a:gd name="T29" fmla="*/ 1023 h 1208"/>
              <a:gd name="T30" fmla="*/ 477 w 552"/>
              <a:gd name="T31" fmla="*/ 1120 h 1208"/>
              <a:gd name="T32" fmla="*/ 389 w 552"/>
              <a:gd name="T33" fmla="*/ 1185 h 1208"/>
              <a:gd name="T34" fmla="*/ 274 w 552"/>
              <a:gd name="T35" fmla="*/ 1208 h 1208"/>
              <a:gd name="T36" fmla="*/ 136 w 552"/>
              <a:gd name="T37" fmla="*/ 1182 h 1208"/>
              <a:gd name="T38" fmla="*/ 0 w 552"/>
              <a:gd name="T39" fmla="*/ 1111 h 1208"/>
              <a:gd name="T40" fmla="*/ 62 w 552"/>
              <a:gd name="T41" fmla="*/ 964 h 1208"/>
              <a:gd name="T42" fmla="*/ 161 w 552"/>
              <a:gd name="T43" fmla="*/ 1026 h 1208"/>
              <a:gd name="T44" fmla="*/ 263 w 552"/>
              <a:gd name="T45" fmla="*/ 1052 h 1208"/>
              <a:gd name="T46" fmla="*/ 353 w 552"/>
              <a:gd name="T47" fmla="*/ 1014 h 1208"/>
              <a:gd name="T48" fmla="*/ 382 w 552"/>
              <a:gd name="T49" fmla="*/ 914 h 1208"/>
              <a:gd name="T50" fmla="*/ 373 w 552"/>
              <a:gd name="T51" fmla="*/ 851 h 1208"/>
              <a:gd name="T52" fmla="*/ 343 w 552"/>
              <a:gd name="T53" fmla="*/ 790 h 1208"/>
              <a:gd name="T54" fmla="*/ 292 w 552"/>
              <a:gd name="T55" fmla="*/ 724 h 1208"/>
              <a:gd name="T56" fmla="*/ 219 w 552"/>
              <a:gd name="T57" fmla="*/ 644 h 1208"/>
              <a:gd name="T58" fmla="*/ 141 w 552"/>
              <a:gd name="T59" fmla="*/ 556 h 1208"/>
              <a:gd name="T60" fmla="*/ 81 w 552"/>
              <a:gd name="T61" fmla="*/ 472 h 1208"/>
              <a:gd name="T62" fmla="*/ 41 w 552"/>
              <a:gd name="T63" fmla="*/ 387 h 1208"/>
              <a:gd name="T64" fmla="*/ 26 w 552"/>
              <a:gd name="T65" fmla="*/ 295 h 1208"/>
              <a:gd name="T66" fmla="*/ 47 w 552"/>
              <a:gd name="T67" fmla="*/ 181 h 1208"/>
              <a:gd name="T68" fmla="*/ 104 w 552"/>
              <a:gd name="T69" fmla="*/ 88 h 1208"/>
              <a:gd name="T70" fmla="*/ 192 w 552"/>
              <a:gd name="T71" fmla="*/ 24 h 1208"/>
              <a:gd name="T72" fmla="*/ 305 w 552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52" h="1208">
                <a:moveTo>
                  <a:pt x="305" y="0"/>
                </a:moveTo>
                <a:cubicBezTo>
                  <a:pt x="353" y="0"/>
                  <a:pt x="395" y="7"/>
                  <a:pt x="431" y="21"/>
                </a:cubicBezTo>
                <a:cubicBezTo>
                  <a:pt x="467" y="35"/>
                  <a:pt x="502" y="54"/>
                  <a:pt x="536" y="79"/>
                </a:cubicBezTo>
                <a:lnTo>
                  <a:pt x="473" y="229"/>
                </a:lnTo>
                <a:cubicBezTo>
                  <a:pt x="443" y="205"/>
                  <a:pt x="416" y="186"/>
                  <a:pt x="391" y="174"/>
                </a:cubicBezTo>
                <a:cubicBezTo>
                  <a:pt x="367" y="162"/>
                  <a:pt x="340" y="156"/>
                  <a:pt x="310" y="156"/>
                </a:cubicBezTo>
                <a:cubicBezTo>
                  <a:pt x="275" y="156"/>
                  <a:pt x="248" y="168"/>
                  <a:pt x="227" y="192"/>
                </a:cubicBezTo>
                <a:cubicBezTo>
                  <a:pt x="207" y="216"/>
                  <a:pt x="196" y="247"/>
                  <a:pt x="196" y="285"/>
                </a:cubicBezTo>
                <a:cubicBezTo>
                  <a:pt x="196" y="324"/>
                  <a:pt x="210" y="361"/>
                  <a:pt x="236" y="396"/>
                </a:cubicBezTo>
                <a:cubicBezTo>
                  <a:pt x="262" y="432"/>
                  <a:pt x="301" y="476"/>
                  <a:pt x="352" y="527"/>
                </a:cubicBezTo>
                <a:cubicBezTo>
                  <a:pt x="382" y="559"/>
                  <a:pt x="409" y="590"/>
                  <a:pt x="434" y="620"/>
                </a:cubicBezTo>
                <a:cubicBezTo>
                  <a:pt x="459" y="650"/>
                  <a:pt x="480" y="679"/>
                  <a:pt x="497" y="709"/>
                </a:cubicBezTo>
                <a:cubicBezTo>
                  <a:pt x="515" y="739"/>
                  <a:pt x="528" y="770"/>
                  <a:pt x="538" y="801"/>
                </a:cubicBezTo>
                <a:cubicBezTo>
                  <a:pt x="548" y="833"/>
                  <a:pt x="552" y="867"/>
                  <a:pt x="552" y="903"/>
                </a:cubicBezTo>
                <a:cubicBezTo>
                  <a:pt x="552" y="946"/>
                  <a:pt x="546" y="986"/>
                  <a:pt x="533" y="1023"/>
                </a:cubicBezTo>
                <a:cubicBezTo>
                  <a:pt x="520" y="1060"/>
                  <a:pt x="501" y="1093"/>
                  <a:pt x="477" y="1120"/>
                </a:cubicBezTo>
                <a:cubicBezTo>
                  <a:pt x="453" y="1148"/>
                  <a:pt x="424" y="1170"/>
                  <a:pt x="389" y="1185"/>
                </a:cubicBezTo>
                <a:cubicBezTo>
                  <a:pt x="354" y="1201"/>
                  <a:pt x="316" y="1208"/>
                  <a:pt x="274" y="1208"/>
                </a:cubicBezTo>
                <a:cubicBezTo>
                  <a:pt x="229" y="1208"/>
                  <a:pt x="183" y="1200"/>
                  <a:pt x="136" y="1182"/>
                </a:cubicBezTo>
                <a:cubicBezTo>
                  <a:pt x="89" y="1164"/>
                  <a:pt x="44" y="1141"/>
                  <a:pt x="0" y="1111"/>
                </a:cubicBezTo>
                <a:lnTo>
                  <a:pt x="62" y="964"/>
                </a:lnTo>
                <a:cubicBezTo>
                  <a:pt x="93" y="988"/>
                  <a:pt x="126" y="1009"/>
                  <a:pt x="161" y="1026"/>
                </a:cubicBezTo>
                <a:cubicBezTo>
                  <a:pt x="195" y="1043"/>
                  <a:pt x="229" y="1052"/>
                  <a:pt x="263" y="1052"/>
                </a:cubicBezTo>
                <a:cubicBezTo>
                  <a:pt x="304" y="1052"/>
                  <a:pt x="334" y="1039"/>
                  <a:pt x="353" y="1014"/>
                </a:cubicBezTo>
                <a:cubicBezTo>
                  <a:pt x="373" y="989"/>
                  <a:pt x="382" y="956"/>
                  <a:pt x="382" y="914"/>
                </a:cubicBezTo>
                <a:cubicBezTo>
                  <a:pt x="382" y="892"/>
                  <a:pt x="379" y="871"/>
                  <a:pt x="373" y="851"/>
                </a:cubicBezTo>
                <a:cubicBezTo>
                  <a:pt x="366" y="831"/>
                  <a:pt x="356" y="811"/>
                  <a:pt x="343" y="790"/>
                </a:cubicBezTo>
                <a:cubicBezTo>
                  <a:pt x="329" y="769"/>
                  <a:pt x="312" y="747"/>
                  <a:pt x="292" y="724"/>
                </a:cubicBezTo>
                <a:cubicBezTo>
                  <a:pt x="271" y="700"/>
                  <a:pt x="247" y="674"/>
                  <a:pt x="219" y="644"/>
                </a:cubicBezTo>
                <a:cubicBezTo>
                  <a:pt x="191" y="614"/>
                  <a:pt x="165" y="585"/>
                  <a:pt x="141" y="556"/>
                </a:cubicBezTo>
                <a:cubicBezTo>
                  <a:pt x="118" y="528"/>
                  <a:pt x="97" y="500"/>
                  <a:pt x="81" y="472"/>
                </a:cubicBezTo>
                <a:cubicBezTo>
                  <a:pt x="64" y="445"/>
                  <a:pt x="51" y="416"/>
                  <a:pt x="41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7" y="181"/>
                </a:cubicBezTo>
                <a:cubicBezTo>
                  <a:pt x="60" y="146"/>
                  <a:pt x="79" y="115"/>
                  <a:pt x="104" y="88"/>
                </a:cubicBezTo>
                <a:cubicBezTo>
                  <a:pt x="129" y="60"/>
                  <a:pt x="158" y="39"/>
                  <a:pt x="192" y="24"/>
                </a:cubicBezTo>
                <a:cubicBezTo>
                  <a:pt x="226" y="8"/>
                  <a:pt x="264" y="0"/>
                  <a:pt x="305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5" name="Freeform 8">
            <a:extLst>
              <a:ext uri="{FF2B5EF4-FFF2-40B4-BE49-F238E27FC236}">
                <a16:creationId xmlns:a16="http://schemas.microsoft.com/office/drawing/2014/main" id="{55DDDAD7-022F-4BA7-B102-1AF1F4FDA4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885553" y="5471026"/>
            <a:ext cx="69954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6" name="Freeform 9">
            <a:extLst>
              <a:ext uri="{FF2B5EF4-FFF2-40B4-BE49-F238E27FC236}">
                <a16:creationId xmlns:a16="http://schemas.microsoft.com/office/drawing/2014/main" id="{C5185158-AA91-44D4-91DD-4B81A632FBC0}"/>
              </a:ext>
            </a:extLst>
          </p:cNvPr>
          <p:cNvSpPr>
            <a:spLocks/>
          </p:cNvSpPr>
          <p:nvPr userDrawn="1"/>
        </p:nvSpPr>
        <p:spPr bwMode="auto">
          <a:xfrm>
            <a:off x="2052609" y="5471026"/>
            <a:ext cx="62646" cy="130496"/>
          </a:xfrm>
          <a:custGeom>
            <a:avLst/>
            <a:gdLst>
              <a:gd name="T0" fmla="*/ 368 w 576"/>
              <a:gd name="T1" fmla="*/ 0 h 1208"/>
              <a:gd name="T2" fmla="*/ 485 w 576"/>
              <a:gd name="T3" fmla="*/ 25 h 1208"/>
              <a:gd name="T4" fmla="*/ 576 w 576"/>
              <a:gd name="T5" fmla="*/ 88 h 1208"/>
              <a:gd name="T6" fmla="*/ 504 w 576"/>
              <a:gd name="T7" fmla="*/ 224 h 1208"/>
              <a:gd name="T8" fmla="*/ 440 w 576"/>
              <a:gd name="T9" fmla="*/ 175 h 1208"/>
              <a:gd name="T10" fmla="*/ 368 w 576"/>
              <a:gd name="T11" fmla="*/ 156 h 1208"/>
              <a:gd name="T12" fmla="*/ 226 w 576"/>
              <a:gd name="T13" fmla="*/ 268 h 1208"/>
              <a:gd name="T14" fmla="*/ 170 w 576"/>
              <a:gd name="T15" fmla="*/ 600 h 1208"/>
              <a:gd name="T16" fmla="*/ 224 w 576"/>
              <a:gd name="T17" fmla="*/ 947 h 1208"/>
              <a:gd name="T18" fmla="*/ 369 w 576"/>
              <a:gd name="T19" fmla="*/ 1060 h 1208"/>
              <a:gd name="T20" fmla="*/ 421 w 576"/>
              <a:gd name="T21" fmla="*/ 1048 h 1208"/>
              <a:gd name="T22" fmla="*/ 421 w 576"/>
              <a:gd name="T23" fmla="*/ 682 h 1208"/>
              <a:gd name="T24" fmla="*/ 298 w 576"/>
              <a:gd name="T25" fmla="*/ 682 h 1208"/>
              <a:gd name="T26" fmla="*/ 298 w 576"/>
              <a:gd name="T27" fmla="*/ 530 h 1208"/>
              <a:gd name="T28" fmla="*/ 576 w 576"/>
              <a:gd name="T29" fmla="*/ 530 h 1208"/>
              <a:gd name="T30" fmla="*/ 576 w 576"/>
              <a:gd name="T31" fmla="*/ 1136 h 1208"/>
              <a:gd name="T32" fmla="*/ 475 w 576"/>
              <a:gd name="T33" fmla="*/ 1191 h 1208"/>
              <a:gd name="T34" fmla="*/ 361 w 576"/>
              <a:gd name="T35" fmla="*/ 1208 h 1208"/>
              <a:gd name="T36" fmla="*/ 214 w 576"/>
              <a:gd name="T37" fmla="*/ 1169 h 1208"/>
              <a:gd name="T38" fmla="*/ 100 w 576"/>
              <a:gd name="T39" fmla="*/ 1053 h 1208"/>
              <a:gd name="T40" fmla="*/ 27 w 576"/>
              <a:gd name="T41" fmla="*/ 864 h 1208"/>
              <a:gd name="T42" fmla="*/ 0 w 576"/>
              <a:gd name="T43" fmla="*/ 607 h 1208"/>
              <a:gd name="T44" fmla="*/ 27 w 576"/>
              <a:gd name="T45" fmla="*/ 356 h 1208"/>
              <a:gd name="T46" fmla="*/ 103 w 576"/>
              <a:gd name="T47" fmla="*/ 164 h 1208"/>
              <a:gd name="T48" fmla="*/ 218 w 576"/>
              <a:gd name="T49" fmla="*/ 43 h 1208"/>
              <a:gd name="T50" fmla="*/ 368 w 576"/>
              <a:gd name="T51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76" h="1208">
                <a:moveTo>
                  <a:pt x="368" y="0"/>
                </a:moveTo>
                <a:cubicBezTo>
                  <a:pt x="409" y="0"/>
                  <a:pt x="448" y="9"/>
                  <a:pt x="485" y="25"/>
                </a:cubicBezTo>
                <a:cubicBezTo>
                  <a:pt x="522" y="42"/>
                  <a:pt x="552" y="63"/>
                  <a:pt x="576" y="88"/>
                </a:cubicBezTo>
                <a:lnTo>
                  <a:pt x="504" y="224"/>
                </a:lnTo>
                <a:cubicBezTo>
                  <a:pt x="483" y="204"/>
                  <a:pt x="461" y="188"/>
                  <a:pt x="440" y="175"/>
                </a:cubicBezTo>
                <a:cubicBezTo>
                  <a:pt x="419" y="162"/>
                  <a:pt x="395" y="156"/>
                  <a:pt x="368" y="156"/>
                </a:cubicBezTo>
                <a:cubicBezTo>
                  <a:pt x="311" y="156"/>
                  <a:pt x="263" y="193"/>
                  <a:pt x="226" y="268"/>
                </a:cubicBezTo>
                <a:cubicBezTo>
                  <a:pt x="189" y="342"/>
                  <a:pt x="170" y="453"/>
                  <a:pt x="170" y="600"/>
                </a:cubicBezTo>
                <a:cubicBezTo>
                  <a:pt x="170" y="756"/>
                  <a:pt x="188" y="872"/>
                  <a:pt x="224" y="947"/>
                </a:cubicBezTo>
                <a:cubicBezTo>
                  <a:pt x="261" y="1022"/>
                  <a:pt x="309" y="1060"/>
                  <a:pt x="369" y="1060"/>
                </a:cubicBezTo>
                <a:cubicBezTo>
                  <a:pt x="390" y="1060"/>
                  <a:pt x="408" y="1056"/>
                  <a:pt x="421" y="1048"/>
                </a:cubicBezTo>
                <a:lnTo>
                  <a:pt x="421" y="682"/>
                </a:lnTo>
                <a:lnTo>
                  <a:pt x="298" y="682"/>
                </a:lnTo>
                <a:lnTo>
                  <a:pt x="298" y="530"/>
                </a:lnTo>
                <a:lnTo>
                  <a:pt x="576" y="530"/>
                </a:lnTo>
                <a:lnTo>
                  <a:pt x="576" y="1136"/>
                </a:lnTo>
                <a:cubicBezTo>
                  <a:pt x="547" y="1161"/>
                  <a:pt x="513" y="1179"/>
                  <a:pt x="475" y="1191"/>
                </a:cubicBezTo>
                <a:cubicBezTo>
                  <a:pt x="437" y="1203"/>
                  <a:pt x="399" y="1208"/>
                  <a:pt x="361" y="1208"/>
                </a:cubicBezTo>
                <a:cubicBezTo>
                  <a:pt x="307" y="1208"/>
                  <a:pt x="258" y="1195"/>
                  <a:pt x="214" y="1169"/>
                </a:cubicBezTo>
                <a:cubicBezTo>
                  <a:pt x="170" y="1143"/>
                  <a:pt x="132" y="1104"/>
                  <a:pt x="100" y="1053"/>
                </a:cubicBezTo>
                <a:cubicBezTo>
                  <a:pt x="69" y="1002"/>
                  <a:pt x="44" y="939"/>
                  <a:pt x="27" y="864"/>
                </a:cubicBezTo>
                <a:cubicBezTo>
                  <a:pt x="9" y="790"/>
                  <a:pt x="0" y="704"/>
                  <a:pt x="0" y="607"/>
                </a:cubicBezTo>
                <a:cubicBezTo>
                  <a:pt x="0" y="514"/>
                  <a:pt x="9" y="430"/>
                  <a:pt x="27" y="356"/>
                </a:cubicBezTo>
                <a:cubicBezTo>
                  <a:pt x="45" y="281"/>
                  <a:pt x="70" y="217"/>
                  <a:pt x="103" y="164"/>
                </a:cubicBezTo>
                <a:cubicBezTo>
                  <a:pt x="135" y="112"/>
                  <a:pt x="173" y="71"/>
                  <a:pt x="218" y="43"/>
                </a:cubicBezTo>
                <a:cubicBezTo>
                  <a:pt x="263" y="15"/>
                  <a:pt x="313" y="0"/>
                  <a:pt x="368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7" name="Freeform 10">
            <a:extLst>
              <a:ext uri="{FF2B5EF4-FFF2-40B4-BE49-F238E27FC236}">
                <a16:creationId xmlns:a16="http://schemas.microsoft.com/office/drawing/2014/main" id="{A977F349-622F-474B-8C65-A5A2FE76EBC9}"/>
              </a:ext>
            </a:extLst>
          </p:cNvPr>
          <p:cNvSpPr>
            <a:spLocks/>
          </p:cNvSpPr>
          <p:nvPr userDrawn="1"/>
        </p:nvSpPr>
        <p:spPr bwMode="auto">
          <a:xfrm>
            <a:off x="2339735" y="5471026"/>
            <a:ext cx="58469" cy="130496"/>
          </a:xfrm>
          <a:custGeom>
            <a:avLst/>
            <a:gdLst>
              <a:gd name="T0" fmla="*/ 300 w 544"/>
              <a:gd name="T1" fmla="*/ 0 h 1208"/>
              <a:gd name="T2" fmla="*/ 425 w 544"/>
              <a:gd name="T3" fmla="*/ 21 h 1208"/>
              <a:gd name="T4" fmla="*/ 529 w 544"/>
              <a:gd name="T5" fmla="*/ 79 h 1208"/>
              <a:gd name="T6" fmla="*/ 466 w 544"/>
              <a:gd name="T7" fmla="*/ 229 h 1208"/>
              <a:gd name="T8" fmla="*/ 386 w 544"/>
              <a:gd name="T9" fmla="*/ 174 h 1208"/>
              <a:gd name="T10" fmla="*/ 305 w 544"/>
              <a:gd name="T11" fmla="*/ 156 h 1208"/>
              <a:gd name="T12" fmla="*/ 224 w 544"/>
              <a:gd name="T13" fmla="*/ 192 h 1208"/>
              <a:gd name="T14" fmla="*/ 194 w 544"/>
              <a:gd name="T15" fmla="*/ 285 h 1208"/>
              <a:gd name="T16" fmla="*/ 233 w 544"/>
              <a:gd name="T17" fmla="*/ 396 h 1208"/>
              <a:gd name="T18" fmla="*/ 347 w 544"/>
              <a:gd name="T19" fmla="*/ 527 h 1208"/>
              <a:gd name="T20" fmla="*/ 428 w 544"/>
              <a:gd name="T21" fmla="*/ 620 h 1208"/>
              <a:gd name="T22" fmla="*/ 490 w 544"/>
              <a:gd name="T23" fmla="*/ 709 h 1208"/>
              <a:gd name="T24" fmla="*/ 530 w 544"/>
              <a:gd name="T25" fmla="*/ 801 h 1208"/>
              <a:gd name="T26" fmla="*/ 544 w 544"/>
              <a:gd name="T27" fmla="*/ 903 h 1208"/>
              <a:gd name="T28" fmla="*/ 525 w 544"/>
              <a:gd name="T29" fmla="*/ 1023 h 1208"/>
              <a:gd name="T30" fmla="*/ 470 w 544"/>
              <a:gd name="T31" fmla="*/ 1120 h 1208"/>
              <a:gd name="T32" fmla="*/ 383 w 544"/>
              <a:gd name="T33" fmla="*/ 1185 h 1208"/>
              <a:gd name="T34" fmla="*/ 270 w 544"/>
              <a:gd name="T35" fmla="*/ 1208 h 1208"/>
              <a:gd name="T36" fmla="*/ 134 w 544"/>
              <a:gd name="T37" fmla="*/ 1182 h 1208"/>
              <a:gd name="T38" fmla="*/ 0 w 544"/>
              <a:gd name="T39" fmla="*/ 1111 h 1208"/>
              <a:gd name="T40" fmla="*/ 61 w 544"/>
              <a:gd name="T41" fmla="*/ 964 h 1208"/>
              <a:gd name="T42" fmla="*/ 158 w 544"/>
              <a:gd name="T43" fmla="*/ 1026 h 1208"/>
              <a:gd name="T44" fmla="*/ 259 w 544"/>
              <a:gd name="T45" fmla="*/ 1052 h 1208"/>
              <a:gd name="T46" fmla="*/ 348 w 544"/>
              <a:gd name="T47" fmla="*/ 1014 h 1208"/>
              <a:gd name="T48" fmla="*/ 377 w 544"/>
              <a:gd name="T49" fmla="*/ 914 h 1208"/>
              <a:gd name="T50" fmla="*/ 367 w 544"/>
              <a:gd name="T51" fmla="*/ 851 h 1208"/>
              <a:gd name="T52" fmla="*/ 338 w 544"/>
              <a:gd name="T53" fmla="*/ 790 h 1208"/>
              <a:gd name="T54" fmla="*/ 288 w 544"/>
              <a:gd name="T55" fmla="*/ 724 h 1208"/>
              <a:gd name="T56" fmla="*/ 216 w 544"/>
              <a:gd name="T57" fmla="*/ 644 h 1208"/>
              <a:gd name="T58" fmla="*/ 139 w 544"/>
              <a:gd name="T59" fmla="*/ 556 h 1208"/>
              <a:gd name="T60" fmla="*/ 79 w 544"/>
              <a:gd name="T61" fmla="*/ 472 h 1208"/>
              <a:gd name="T62" fmla="*/ 40 w 544"/>
              <a:gd name="T63" fmla="*/ 387 h 1208"/>
              <a:gd name="T64" fmla="*/ 26 w 544"/>
              <a:gd name="T65" fmla="*/ 295 h 1208"/>
              <a:gd name="T66" fmla="*/ 46 w 544"/>
              <a:gd name="T67" fmla="*/ 181 h 1208"/>
              <a:gd name="T68" fmla="*/ 103 w 544"/>
              <a:gd name="T69" fmla="*/ 88 h 1208"/>
              <a:gd name="T70" fmla="*/ 190 w 544"/>
              <a:gd name="T71" fmla="*/ 24 h 1208"/>
              <a:gd name="T72" fmla="*/ 300 w 544"/>
              <a:gd name="T7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1208">
                <a:moveTo>
                  <a:pt x="300" y="0"/>
                </a:moveTo>
                <a:cubicBezTo>
                  <a:pt x="348" y="0"/>
                  <a:pt x="390" y="7"/>
                  <a:pt x="425" y="21"/>
                </a:cubicBezTo>
                <a:cubicBezTo>
                  <a:pt x="460" y="35"/>
                  <a:pt x="494" y="54"/>
                  <a:pt x="529" y="79"/>
                </a:cubicBezTo>
                <a:lnTo>
                  <a:pt x="466" y="229"/>
                </a:lnTo>
                <a:cubicBezTo>
                  <a:pt x="437" y="205"/>
                  <a:pt x="410" y="186"/>
                  <a:pt x="386" y="174"/>
                </a:cubicBezTo>
                <a:cubicBezTo>
                  <a:pt x="362" y="162"/>
                  <a:pt x="335" y="156"/>
                  <a:pt x="305" y="156"/>
                </a:cubicBezTo>
                <a:cubicBezTo>
                  <a:pt x="271" y="156"/>
                  <a:pt x="244" y="168"/>
                  <a:pt x="224" y="192"/>
                </a:cubicBezTo>
                <a:cubicBezTo>
                  <a:pt x="204" y="216"/>
                  <a:pt x="194" y="247"/>
                  <a:pt x="194" y="285"/>
                </a:cubicBezTo>
                <a:cubicBezTo>
                  <a:pt x="194" y="324"/>
                  <a:pt x="207" y="361"/>
                  <a:pt x="233" y="396"/>
                </a:cubicBezTo>
                <a:cubicBezTo>
                  <a:pt x="259" y="432"/>
                  <a:pt x="297" y="476"/>
                  <a:pt x="347" y="527"/>
                </a:cubicBezTo>
                <a:cubicBezTo>
                  <a:pt x="376" y="559"/>
                  <a:pt x="404" y="590"/>
                  <a:pt x="428" y="620"/>
                </a:cubicBezTo>
                <a:cubicBezTo>
                  <a:pt x="452" y="650"/>
                  <a:pt x="473" y="679"/>
                  <a:pt x="490" y="709"/>
                </a:cubicBezTo>
                <a:cubicBezTo>
                  <a:pt x="507" y="739"/>
                  <a:pt x="521" y="770"/>
                  <a:pt x="530" y="801"/>
                </a:cubicBezTo>
                <a:cubicBezTo>
                  <a:pt x="540" y="833"/>
                  <a:pt x="544" y="867"/>
                  <a:pt x="544" y="903"/>
                </a:cubicBezTo>
                <a:cubicBezTo>
                  <a:pt x="544" y="946"/>
                  <a:pt x="538" y="986"/>
                  <a:pt x="525" y="1023"/>
                </a:cubicBezTo>
                <a:cubicBezTo>
                  <a:pt x="513" y="1060"/>
                  <a:pt x="494" y="1093"/>
                  <a:pt x="470" y="1120"/>
                </a:cubicBezTo>
                <a:cubicBezTo>
                  <a:pt x="446" y="1148"/>
                  <a:pt x="417" y="1170"/>
                  <a:pt x="383" y="1185"/>
                </a:cubicBezTo>
                <a:cubicBezTo>
                  <a:pt x="349" y="1201"/>
                  <a:pt x="312" y="1208"/>
                  <a:pt x="270" y="1208"/>
                </a:cubicBezTo>
                <a:cubicBezTo>
                  <a:pt x="225" y="1208"/>
                  <a:pt x="180" y="1200"/>
                  <a:pt x="134" y="1182"/>
                </a:cubicBezTo>
                <a:cubicBezTo>
                  <a:pt x="87" y="1164"/>
                  <a:pt x="43" y="1141"/>
                  <a:pt x="0" y="1111"/>
                </a:cubicBezTo>
                <a:lnTo>
                  <a:pt x="61" y="964"/>
                </a:lnTo>
                <a:cubicBezTo>
                  <a:pt x="92" y="988"/>
                  <a:pt x="124" y="1009"/>
                  <a:pt x="158" y="1026"/>
                </a:cubicBezTo>
                <a:cubicBezTo>
                  <a:pt x="192" y="1043"/>
                  <a:pt x="226" y="1052"/>
                  <a:pt x="259" y="1052"/>
                </a:cubicBezTo>
                <a:cubicBezTo>
                  <a:pt x="299" y="1052"/>
                  <a:pt x="329" y="1039"/>
                  <a:pt x="348" y="1014"/>
                </a:cubicBezTo>
                <a:cubicBezTo>
                  <a:pt x="367" y="989"/>
                  <a:pt x="377" y="956"/>
                  <a:pt x="377" y="914"/>
                </a:cubicBezTo>
                <a:cubicBezTo>
                  <a:pt x="377" y="892"/>
                  <a:pt x="374" y="871"/>
                  <a:pt x="367" y="851"/>
                </a:cubicBezTo>
                <a:cubicBezTo>
                  <a:pt x="361" y="831"/>
                  <a:pt x="351" y="811"/>
                  <a:pt x="338" y="790"/>
                </a:cubicBezTo>
                <a:cubicBezTo>
                  <a:pt x="325" y="769"/>
                  <a:pt x="308" y="747"/>
                  <a:pt x="288" y="724"/>
                </a:cubicBezTo>
                <a:cubicBezTo>
                  <a:pt x="267" y="700"/>
                  <a:pt x="243" y="674"/>
                  <a:pt x="216" y="644"/>
                </a:cubicBezTo>
                <a:cubicBezTo>
                  <a:pt x="188" y="614"/>
                  <a:pt x="163" y="585"/>
                  <a:pt x="139" y="556"/>
                </a:cubicBezTo>
                <a:cubicBezTo>
                  <a:pt x="116" y="528"/>
                  <a:pt x="96" y="500"/>
                  <a:pt x="79" y="472"/>
                </a:cubicBezTo>
                <a:cubicBezTo>
                  <a:pt x="63" y="445"/>
                  <a:pt x="50" y="416"/>
                  <a:pt x="40" y="387"/>
                </a:cubicBezTo>
                <a:cubicBezTo>
                  <a:pt x="31" y="358"/>
                  <a:pt x="26" y="327"/>
                  <a:pt x="26" y="295"/>
                </a:cubicBezTo>
                <a:cubicBezTo>
                  <a:pt x="26" y="254"/>
                  <a:pt x="33" y="216"/>
                  <a:pt x="46" y="181"/>
                </a:cubicBezTo>
                <a:cubicBezTo>
                  <a:pt x="59" y="146"/>
                  <a:pt x="78" y="115"/>
                  <a:pt x="103" y="88"/>
                </a:cubicBezTo>
                <a:cubicBezTo>
                  <a:pt x="127" y="60"/>
                  <a:pt x="156" y="39"/>
                  <a:pt x="190" y="24"/>
                </a:cubicBezTo>
                <a:cubicBezTo>
                  <a:pt x="223" y="8"/>
                  <a:pt x="260" y="0"/>
                  <a:pt x="300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55E665C7-3D0D-4DD2-8AF2-2229A354CCB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607024" y="5471026"/>
            <a:ext cx="68910" cy="130496"/>
          </a:xfrm>
          <a:custGeom>
            <a:avLst/>
            <a:gdLst>
              <a:gd name="T0" fmla="*/ 328 w 648"/>
              <a:gd name="T1" fmla="*/ 0 h 1208"/>
              <a:gd name="T2" fmla="*/ 468 w 648"/>
              <a:gd name="T3" fmla="*/ 47 h 1208"/>
              <a:gd name="T4" fmla="*/ 568 w 648"/>
              <a:gd name="T5" fmla="*/ 174 h 1208"/>
              <a:gd name="T6" fmla="*/ 628 w 648"/>
              <a:gd name="T7" fmla="*/ 364 h 1208"/>
              <a:gd name="T8" fmla="*/ 648 w 648"/>
              <a:gd name="T9" fmla="*/ 599 h 1208"/>
              <a:gd name="T10" fmla="*/ 628 w 648"/>
              <a:gd name="T11" fmla="*/ 836 h 1208"/>
              <a:gd name="T12" fmla="*/ 566 w 648"/>
              <a:gd name="T13" fmla="*/ 1029 h 1208"/>
              <a:gd name="T14" fmla="*/ 464 w 648"/>
              <a:gd name="T15" fmla="*/ 1160 h 1208"/>
              <a:gd name="T16" fmla="*/ 319 w 648"/>
              <a:gd name="T17" fmla="*/ 1208 h 1208"/>
              <a:gd name="T18" fmla="*/ 179 w 648"/>
              <a:gd name="T19" fmla="*/ 1161 h 1208"/>
              <a:gd name="T20" fmla="*/ 80 w 648"/>
              <a:gd name="T21" fmla="*/ 1032 h 1208"/>
              <a:gd name="T22" fmla="*/ 20 w 648"/>
              <a:gd name="T23" fmla="*/ 841 h 1208"/>
              <a:gd name="T24" fmla="*/ 0 w 648"/>
              <a:gd name="T25" fmla="*/ 605 h 1208"/>
              <a:gd name="T26" fmla="*/ 20 w 648"/>
              <a:gd name="T27" fmla="*/ 368 h 1208"/>
              <a:gd name="T28" fmla="*/ 81 w 648"/>
              <a:gd name="T29" fmla="*/ 176 h 1208"/>
              <a:gd name="T30" fmla="*/ 184 w 648"/>
              <a:gd name="T31" fmla="*/ 48 h 1208"/>
              <a:gd name="T32" fmla="*/ 328 w 648"/>
              <a:gd name="T33" fmla="*/ 0 h 1208"/>
              <a:gd name="T34" fmla="*/ 324 w 648"/>
              <a:gd name="T35" fmla="*/ 146 h 1208"/>
              <a:gd name="T36" fmla="*/ 212 w 648"/>
              <a:gd name="T37" fmla="*/ 268 h 1208"/>
              <a:gd name="T38" fmla="*/ 172 w 648"/>
              <a:gd name="T39" fmla="*/ 602 h 1208"/>
              <a:gd name="T40" fmla="*/ 182 w 648"/>
              <a:gd name="T41" fmla="*/ 792 h 1208"/>
              <a:gd name="T42" fmla="*/ 212 w 648"/>
              <a:gd name="T43" fmla="*/ 937 h 1208"/>
              <a:gd name="T44" fmla="*/ 260 w 648"/>
              <a:gd name="T45" fmla="*/ 1029 h 1208"/>
              <a:gd name="T46" fmla="*/ 324 w 648"/>
              <a:gd name="T47" fmla="*/ 1061 h 1208"/>
              <a:gd name="T48" fmla="*/ 389 w 648"/>
              <a:gd name="T49" fmla="*/ 1029 h 1208"/>
              <a:gd name="T50" fmla="*/ 437 w 648"/>
              <a:gd name="T51" fmla="*/ 937 h 1208"/>
              <a:gd name="T52" fmla="*/ 467 w 648"/>
              <a:gd name="T53" fmla="*/ 792 h 1208"/>
              <a:gd name="T54" fmla="*/ 477 w 648"/>
              <a:gd name="T55" fmla="*/ 602 h 1208"/>
              <a:gd name="T56" fmla="*/ 437 w 648"/>
              <a:gd name="T57" fmla="*/ 268 h 1208"/>
              <a:gd name="T58" fmla="*/ 324 w 648"/>
              <a:gd name="T59" fmla="*/ 146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48" h="1208">
                <a:moveTo>
                  <a:pt x="328" y="0"/>
                </a:moveTo>
                <a:cubicBezTo>
                  <a:pt x="382" y="0"/>
                  <a:pt x="428" y="16"/>
                  <a:pt x="468" y="47"/>
                </a:cubicBezTo>
                <a:cubicBezTo>
                  <a:pt x="508" y="78"/>
                  <a:pt x="542" y="120"/>
                  <a:pt x="568" y="174"/>
                </a:cubicBezTo>
                <a:cubicBezTo>
                  <a:pt x="595" y="228"/>
                  <a:pt x="615" y="291"/>
                  <a:pt x="628" y="364"/>
                </a:cubicBezTo>
                <a:cubicBezTo>
                  <a:pt x="642" y="436"/>
                  <a:pt x="648" y="515"/>
                  <a:pt x="648" y="599"/>
                </a:cubicBezTo>
                <a:cubicBezTo>
                  <a:pt x="648" y="683"/>
                  <a:pt x="642" y="762"/>
                  <a:pt x="628" y="836"/>
                </a:cubicBezTo>
                <a:cubicBezTo>
                  <a:pt x="614" y="909"/>
                  <a:pt x="593" y="974"/>
                  <a:pt x="566" y="1029"/>
                </a:cubicBezTo>
                <a:cubicBezTo>
                  <a:pt x="539" y="1085"/>
                  <a:pt x="505" y="1128"/>
                  <a:pt x="464" y="1160"/>
                </a:cubicBezTo>
                <a:cubicBezTo>
                  <a:pt x="423" y="1192"/>
                  <a:pt x="374" y="1208"/>
                  <a:pt x="319" y="1208"/>
                </a:cubicBezTo>
                <a:cubicBezTo>
                  <a:pt x="266" y="1208"/>
                  <a:pt x="219" y="1193"/>
                  <a:pt x="179" y="1161"/>
                </a:cubicBezTo>
                <a:cubicBezTo>
                  <a:pt x="139" y="1130"/>
                  <a:pt x="106" y="1087"/>
                  <a:pt x="80" y="1032"/>
                </a:cubicBezTo>
                <a:cubicBezTo>
                  <a:pt x="54" y="978"/>
                  <a:pt x="34" y="914"/>
                  <a:pt x="20" y="841"/>
                </a:cubicBezTo>
                <a:cubicBezTo>
                  <a:pt x="7" y="768"/>
                  <a:pt x="0" y="690"/>
                  <a:pt x="0" y="605"/>
                </a:cubicBezTo>
                <a:cubicBezTo>
                  <a:pt x="0" y="521"/>
                  <a:pt x="7" y="442"/>
                  <a:pt x="20" y="368"/>
                </a:cubicBezTo>
                <a:cubicBezTo>
                  <a:pt x="34" y="295"/>
                  <a:pt x="54" y="231"/>
                  <a:pt x="81" y="176"/>
                </a:cubicBezTo>
                <a:cubicBezTo>
                  <a:pt x="108" y="122"/>
                  <a:pt x="143" y="79"/>
                  <a:pt x="184" y="48"/>
                </a:cubicBezTo>
                <a:cubicBezTo>
                  <a:pt x="225" y="16"/>
                  <a:pt x="273" y="0"/>
                  <a:pt x="328" y="0"/>
                </a:cubicBezTo>
                <a:close/>
                <a:moveTo>
                  <a:pt x="324" y="146"/>
                </a:moveTo>
                <a:cubicBezTo>
                  <a:pt x="276" y="146"/>
                  <a:pt x="238" y="187"/>
                  <a:pt x="212" y="268"/>
                </a:cubicBezTo>
                <a:cubicBezTo>
                  <a:pt x="185" y="350"/>
                  <a:pt x="172" y="461"/>
                  <a:pt x="172" y="602"/>
                </a:cubicBezTo>
                <a:cubicBezTo>
                  <a:pt x="172" y="672"/>
                  <a:pt x="175" y="736"/>
                  <a:pt x="182" y="792"/>
                </a:cubicBezTo>
                <a:cubicBezTo>
                  <a:pt x="189" y="849"/>
                  <a:pt x="199" y="897"/>
                  <a:pt x="212" y="937"/>
                </a:cubicBezTo>
                <a:cubicBezTo>
                  <a:pt x="224" y="977"/>
                  <a:pt x="240" y="1008"/>
                  <a:pt x="260" y="1029"/>
                </a:cubicBezTo>
                <a:cubicBezTo>
                  <a:pt x="279" y="1051"/>
                  <a:pt x="300" y="1061"/>
                  <a:pt x="324" y="1061"/>
                </a:cubicBezTo>
                <a:cubicBezTo>
                  <a:pt x="348" y="1061"/>
                  <a:pt x="370" y="1051"/>
                  <a:pt x="389" y="1029"/>
                </a:cubicBezTo>
                <a:cubicBezTo>
                  <a:pt x="408" y="1008"/>
                  <a:pt x="424" y="977"/>
                  <a:pt x="437" y="937"/>
                </a:cubicBezTo>
                <a:cubicBezTo>
                  <a:pt x="450" y="897"/>
                  <a:pt x="460" y="849"/>
                  <a:pt x="467" y="792"/>
                </a:cubicBezTo>
                <a:cubicBezTo>
                  <a:pt x="474" y="736"/>
                  <a:pt x="477" y="672"/>
                  <a:pt x="477" y="602"/>
                </a:cubicBezTo>
                <a:cubicBezTo>
                  <a:pt x="477" y="461"/>
                  <a:pt x="464" y="350"/>
                  <a:pt x="437" y="268"/>
                </a:cubicBezTo>
                <a:cubicBezTo>
                  <a:pt x="411" y="187"/>
                  <a:pt x="373" y="146"/>
                  <a:pt x="324" y="146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79" name="Freeform 12">
            <a:extLst>
              <a:ext uri="{FF2B5EF4-FFF2-40B4-BE49-F238E27FC236}">
                <a16:creationId xmlns:a16="http://schemas.microsoft.com/office/drawing/2014/main" id="{7955BA30-7023-47F0-B473-8C4C6E62EF85}"/>
              </a:ext>
            </a:extLst>
          </p:cNvPr>
          <p:cNvSpPr>
            <a:spLocks/>
          </p:cNvSpPr>
          <p:nvPr userDrawn="1"/>
        </p:nvSpPr>
        <p:spPr bwMode="auto">
          <a:xfrm>
            <a:off x="3798337" y="5471026"/>
            <a:ext cx="58469" cy="130496"/>
          </a:xfrm>
          <a:custGeom>
            <a:avLst/>
            <a:gdLst>
              <a:gd name="T0" fmla="*/ 150 w 272"/>
              <a:gd name="T1" fmla="*/ 0 h 604"/>
              <a:gd name="T2" fmla="*/ 213 w 272"/>
              <a:gd name="T3" fmla="*/ 11 h 604"/>
              <a:gd name="T4" fmla="*/ 264 w 272"/>
              <a:gd name="T5" fmla="*/ 40 h 604"/>
              <a:gd name="T6" fmla="*/ 233 w 272"/>
              <a:gd name="T7" fmla="*/ 115 h 604"/>
              <a:gd name="T8" fmla="*/ 193 w 272"/>
              <a:gd name="T9" fmla="*/ 87 h 604"/>
              <a:gd name="T10" fmla="*/ 153 w 272"/>
              <a:gd name="T11" fmla="*/ 78 h 604"/>
              <a:gd name="T12" fmla="*/ 112 w 272"/>
              <a:gd name="T13" fmla="*/ 96 h 604"/>
              <a:gd name="T14" fmla="*/ 97 w 272"/>
              <a:gd name="T15" fmla="*/ 143 h 604"/>
              <a:gd name="T16" fmla="*/ 117 w 272"/>
              <a:gd name="T17" fmla="*/ 198 h 604"/>
              <a:gd name="T18" fmla="*/ 174 w 272"/>
              <a:gd name="T19" fmla="*/ 264 h 604"/>
              <a:gd name="T20" fmla="*/ 214 w 272"/>
              <a:gd name="T21" fmla="*/ 310 h 604"/>
              <a:gd name="T22" fmla="*/ 245 w 272"/>
              <a:gd name="T23" fmla="*/ 355 h 604"/>
              <a:gd name="T24" fmla="*/ 265 w 272"/>
              <a:gd name="T25" fmla="*/ 401 h 604"/>
              <a:gd name="T26" fmla="*/ 272 w 272"/>
              <a:gd name="T27" fmla="*/ 452 h 604"/>
              <a:gd name="T28" fmla="*/ 263 w 272"/>
              <a:gd name="T29" fmla="*/ 512 h 604"/>
              <a:gd name="T30" fmla="*/ 235 w 272"/>
              <a:gd name="T31" fmla="*/ 560 h 604"/>
              <a:gd name="T32" fmla="*/ 192 w 272"/>
              <a:gd name="T33" fmla="*/ 593 h 604"/>
              <a:gd name="T34" fmla="*/ 135 w 272"/>
              <a:gd name="T35" fmla="*/ 604 h 604"/>
              <a:gd name="T36" fmla="*/ 67 w 272"/>
              <a:gd name="T37" fmla="*/ 591 h 604"/>
              <a:gd name="T38" fmla="*/ 0 w 272"/>
              <a:gd name="T39" fmla="*/ 556 h 604"/>
              <a:gd name="T40" fmla="*/ 31 w 272"/>
              <a:gd name="T41" fmla="*/ 482 h 604"/>
              <a:gd name="T42" fmla="*/ 79 w 272"/>
              <a:gd name="T43" fmla="*/ 513 h 604"/>
              <a:gd name="T44" fmla="*/ 130 w 272"/>
              <a:gd name="T45" fmla="*/ 526 h 604"/>
              <a:gd name="T46" fmla="*/ 174 w 272"/>
              <a:gd name="T47" fmla="*/ 507 h 604"/>
              <a:gd name="T48" fmla="*/ 189 w 272"/>
              <a:gd name="T49" fmla="*/ 457 h 604"/>
              <a:gd name="T50" fmla="*/ 184 w 272"/>
              <a:gd name="T51" fmla="*/ 426 h 604"/>
              <a:gd name="T52" fmla="*/ 169 w 272"/>
              <a:gd name="T53" fmla="*/ 395 h 604"/>
              <a:gd name="T54" fmla="*/ 144 w 272"/>
              <a:gd name="T55" fmla="*/ 362 h 604"/>
              <a:gd name="T56" fmla="*/ 108 w 272"/>
              <a:gd name="T57" fmla="*/ 322 h 604"/>
              <a:gd name="T58" fmla="*/ 70 w 272"/>
              <a:gd name="T59" fmla="*/ 278 h 604"/>
              <a:gd name="T60" fmla="*/ 40 w 272"/>
              <a:gd name="T61" fmla="*/ 236 h 604"/>
              <a:gd name="T62" fmla="*/ 20 w 272"/>
              <a:gd name="T63" fmla="*/ 194 h 604"/>
              <a:gd name="T64" fmla="*/ 13 w 272"/>
              <a:gd name="T65" fmla="*/ 148 h 604"/>
              <a:gd name="T66" fmla="*/ 23 w 272"/>
              <a:gd name="T67" fmla="*/ 91 h 604"/>
              <a:gd name="T68" fmla="*/ 52 w 272"/>
              <a:gd name="T69" fmla="*/ 44 h 604"/>
              <a:gd name="T70" fmla="*/ 95 w 272"/>
              <a:gd name="T71" fmla="*/ 12 h 604"/>
              <a:gd name="T72" fmla="*/ 150 w 272"/>
              <a:gd name="T73" fmla="*/ 0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2" h="604">
                <a:moveTo>
                  <a:pt x="150" y="0"/>
                </a:moveTo>
                <a:cubicBezTo>
                  <a:pt x="174" y="0"/>
                  <a:pt x="195" y="4"/>
                  <a:pt x="213" y="11"/>
                </a:cubicBezTo>
                <a:cubicBezTo>
                  <a:pt x="230" y="18"/>
                  <a:pt x="247" y="27"/>
                  <a:pt x="264" y="40"/>
                </a:cubicBezTo>
                <a:lnTo>
                  <a:pt x="233" y="115"/>
                </a:lnTo>
                <a:cubicBezTo>
                  <a:pt x="218" y="103"/>
                  <a:pt x="205" y="93"/>
                  <a:pt x="193" y="87"/>
                </a:cubicBezTo>
                <a:cubicBezTo>
                  <a:pt x="181" y="81"/>
                  <a:pt x="168" y="78"/>
                  <a:pt x="153" y="78"/>
                </a:cubicBezTo>
                <a:cubicBezTo>
                  <a:pt x="136" y="78"/>
                  <a:pt x="122" y="84"/>
                  <a:pt x="112" y="96"/>
                </a:cubicBezTo>
                <a:cubicBezTo>
                  <a:pt x="102" y="108"/>
                  <a:pt x="97" y="124"/>
                  <a:pt x="97" y="143"/>
                </a:cubicBezTo>
                <a:cubicBezTo>
                  <a:pt x="97" y="162"/>
                  <a:pt x="103" y="181"/>
                  <a:pt x="117" y="198"/>
                </a:cubicBezTo>
                <a:cubicBezTo>
                  <a:pt x="130" y="216"/>
                  <a:pt x="149" y="238"/>
                  <a:pt x="174" y="264"/>
                </a:cubicBezTo>
                <a:cubicBezTo>
                  <a:pt x="188" y="280"/>
                  <a:pt x="202" y="295"/>
                  <a:pt x="214" y="310"/>
                </a:cubicBezTo>
                <a:cubicBezTo>
                  <a:pt x="226" y="325"/>
                  <a:pt x="237" y="340"/>
                  <a:pt x="245" y="355"/>
                </a:cubicBezTo>
                <a:cubicBezTo>
                  <a:pt x="254" y="370"/>
                  <a:pt x="261" y="385"/>
                  <a:pt x="265" y="401"/>
                </a:cubicBezTo>
                <a:cubicBezTo>
                  <a:pt x="270" y="417"/>
                  <a:pt x="272" y="434"/>
                  <a:pt x="272" y="452"/>
                </a:cubicBezTo>
                <a:cubicBezTo>
                  <a:pt x="272" y="473"/>
                  <a:pt x="269" y="493"/>
                  <a:pt x="263" y="512"/>
                </a:cubicBezTo>
                <a:cubicBezTo>
                  <a:pt x="257" y="530"/>
                  <a:pt x="247" y="547"/>
                  <a:pt x="235" y="560"/>
                </a:cubicBezTo>
                <a:cubicBezTo>
                  <a:pt x="223" y="574"/>
                  <a:pt x="209" y="585"/>
                  <a:pt x="192" y="593"/>
                </a:cubicBezTo>
                <a:cubicBezTo>
                  <a:pt x="175" y="601"/>
                  <a:pt x="156" y="604"/>
                  <a:pt x="135" y="604"/>
                </a:cubicBezTo>
                <a:cubicBezTo>
                  <a:pt x="113" y="604"/>
                  <a:pt x="90" y="600"/>
                  <a:pt x="67" y="591"/>
                </a:cubicBezTo>
                <a:cubicBezTo>
                  <a:pt x="44" y="582"/>
                  <a:pt x="22" y="571"/>
                  <a:pt x="0" y="556"/>
                </a:cubicBezTo>
                <a:lnTo>
                  <a:pt x="31" y="482"/>
                </a:lnTo>
                <a:cubicBezTo>
                  <a:pt x="46" y="494"/>
                  <a:pt x="62" y="505"/>
                  <a:pt x="79" y="513"/>
                </a:cubicBezTo>
                <a:cubicBezTo>
                  <a:pt x="96" y="522"/>
                  <a:pt x="113" y="526"/>
                  <a:pt x="130" y="526"/>
                </a:cubicBezTo>
                <a:cubicBezTo>
                  <a:pt x="150" y="526"/>
                  <a:pt x="165" y="520"/>
                  <a:pt x="174" y="507"/>
                </a:cubicBezTo>
                <a:cubicBezTo>
                  <a:pt x="184" y="495"/>
                  <a:pt x="189" y="478"/>
                  <a:pt x="189" y="457"/>
                </a:cubicBezTo>
                <a:cubicBezTo>
                  <a:pt x="189" y="446"/>
                  <a:pt x="187" y="436"/>
                  <a:pt x="184" y="426"/>
                </a:cubicBezTo>
                <a:cubicBezTo>
                  <a:pt x="181" y="416"/>
                  <a:pt x="176" y="406"/>
                  <a:pt x="169" y="395"/>
                </a:cubicBezTo>
                <a:cubicBezTo>
                  <a:pt x="163" y="385"/>
                  <a:pt x="154" y="374"/>
                  <a:pt x="144" y="362"/>
                </a:cubicBezTo>
                <a:cubicBezTo>
                  <a:pt x="134" y="350"/>
                  <a:pt x="122" y="337"/>
                  <a:pt x="108" y="322"/>
                </a:cubicBezTo>
                <a:cubicBezTo>
                  <a:pt x="94" y="307"/>
                  <a:pt x="82" y="293"/>
                  <a:pt x="70" y="278"/>
                </a:cubicBezTo>
                <a:cubicBezTo>
                  <a:pt x="58" y="264"/>
                  <a:pt x="48" y="250"/>
                  <a:pt x="40" y="236"/>
                </a:cubicBezTo>
                <a:cubicBezTo>
                  <a:pt x="32" y="223"/>
                  <a:pt x="25" y="208"/>
                  <a:pt x="20" y="194"/>
                </a:cubicBezTo>
                <a:cubicBezTo>
                  <a:pt x="16" y="179"/>
                  <a:pt x="13" y="164"/>
                  <a:pt x="13" y="148"/>
                </a:cubicBezTo>
                <a:cubicBezTo>
                  <a:pt x="13" y="127"/>
                  <a:pt x="17" y="108"/>
                  <a:pt x="23" y="91"/>
                </a:cubicBezTo>
                <a:cubicBezTo>
                  <a:pt x="30" y="73"/>
                  <a:pt x="39" y="58"/>
                  <a:pt x="52" y="44"/>
                </a:cubicBezTo>
                <a:cubicBezTo>
                  <a:pt x="64" y="30"/>
                  <a:pt x="78" y="20"/>
                  <a:pt x="95" y="12"/>
                </a:cubicBezTo>
                <a:cubicBezTo>
                  <a:pt x="112" y="4"/>
                  <a:pt x="130" y="0"/>
                  <a:pt x="150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0" name="Freeform 13">
            <a:extLst>
              <a:ext uri="{FF2B5EF4-FFF2-40B4-BE49-F238E27FC236}">
                <a16:creationId xmlns:a16="http://schemas.microsoft.com/office/drawing/2014/main" id="{31AF5333-6264-4725-BE4E-374F40B8F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3981" y="5472070"/>
            <a:ext cx="59513" cy="128408"/>
          </a:xfrm>
          <a:custGeom>
            <a:avLst/>
            <a:gdLst>
              <a:gd name="T0" fmla="*/ 183 w 552"/>
              <a:gd name="T1" fmla="*/ 0 h 1184"/>
              <a:gd name="T2" fmla="*/ 349 w 552"/>
              <a:gd name="T3" fmla="*/ 32 h 1184"/>
              <a:gd name="T4" fmla="*/ 464 w 552"/>
              <a:gd name="T5" fmla="*/ 117 h 1184"/>
              <a:gd name="T6" fmla="*/ 531 w 552"/>
              <a:gd name="T7" fmla="*/ 241 h 1184"/>
              <a:gd name="T8" fmla="*/ 552 w 552"/>
              <a:gd name="T9" fmla="*/ 390 h 1184"/>
              <a:gd name="T10" fmla="*/ 532 w 552"/>
              <a:gd name="T11" fmla="*/ 534 h 1184"/>
              <a:gd name="T12" fmla="*/ 468 w 552"/>
              <a:gd name="T13" fmla="*/ 660 h 1184"/>
              <a:gd name="T14" fmla="*/ 362 w 552"/>
              <a:gd name="T15" fmla="*/ 749 h 1184"/>
              <a:gd name="T16" fmla="*/ 211 w 552"/>
              <a:gd name="T17" fmla="*/ 782 h 1184"/>
              <a:gd name="T18" fmla="*/ 188 w 552"/>
              <a:gd name="T19" fmla="*/ 782 h 1184"/>
              <a:gd name="T20" fmla="*/ 167 w 552"/>
              <a:gd name="T21" fmla="*/ 781 h 1184"/>
              <a:gd name="T22" fmla="*/ 167 w 552"/>
              <a:gd name="T23" fmla="*/ 1184 h 1184"/>
              <a:gd name="T24" fmla="*/ 0 w 552"/>
              <a:gd name="T25" fmla="*/ 1184 h 1184"/>
              <a:gd name="T26" fmla="*/ 0 w 552"/>
              <a:gd name="T27" fmla="*/ 13 h 1184"/>
              <a:gd name="T28" fmla="*/ 82 w 552"/>
              <a:gd name="T29" fmla="*/ 4 h 1184"/>
              <a:gd name="T30" fmla="*/ 183 w 552"/>
              <a:gd name="T31" fmla="*/ 0 h 1184"/>
              <a:gd name="T32" fmla="*/ 207 w 552"/>
              <a:gd name="T33" fmla="*/ 153 h 1184"/>
              <a:gd name="T34" fmla="*/ 186 w 552"/>
              <a:gd name="T35" fmla="*/ 153 h 1184"/>
              <a:gd name="T36" fmla="*/ 167 w 552"/>
              <a:gd name="T37" fmla="*/ 156 h 1184"/>
              <a:gd name="T38" fmla="*/ 167 w 552"/>
              <a:gd name="T39" fmla="*/ 632 h 1184"/>
              <a:gd name="T40" fmla="*/ 187 w 552"/>
              <a:gd name="T41" fmla="*/ 634 h 1184"/>
              <a:gd name="T42" fmla="*/ 207 w 552"/>
              <a:gd name="T43" fmla="*/ 635 h 1184"/>
              <a:gd name="T44" fmla="*/ 337 w 552"/>
              <a:gd name="T45" fmla="*/ 572 h 1184"/>
              <a:gd name="T46" fmla="*/ 384 w 552"/>
              <a:gd name="T47" fmla="*/ 393 h 1184"/>
              <a:gd name="T48" fmla="*/ 336 w 552"/>
              <a:gd name="T49" fmla="*/ 215 h 1184"/>
              <a:gd name="T50" fmla="*/ 207 w 552"/>
              <a:gd name="T51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2" h="1184">
                <a:moveTo>
                  <a:pt x="183" y="0"/>
                </a:moveTo>
                <a:cubicBezTo>
                  <a:pt x="248" y="0"/>
                  <a:pt x="303" y="11"/>
                  <a:pt x="349" y="32"/>
                </a:cubicBezTo>
                <a:cubicBezTo>
                  <a:pt x="396" y="53"/>
                  <a:pt x="434" y="81"/>
                  <a:pt x="464" y="117"/>
                </a:cubicBezTo>
                <a:cubicBezTo>
                  <a:pt x="494" y="152"/>
                  <a:pt x="516" y="194"/>
                  <a:pt x="531" y="241"/>
                </a:cubicBezTo>
                <a:cubicBezTo>
                  <a:pt x="545" y="288"/>
                  <a:pt x="552" y="337"/>
                  <a:pt x="552" y="390"/>
                </a:cubicBezTo>
                <a:cubicBezTo>
                  <a:pt x="552" y="439"/>
                  <a:pt x="546" y="487"/>
                  <a:pt x="532" y="534"/>
                </a:cubicBezTo>
                <a:cubicBezTo>
                  <a:pt x="518" y="581"/>
                  <a:pt x="497" y="623"/>
                  <a:pt x="468" y="660"/>
                </a:cubicBezTo>
                <a:cubicBezTo>
                  <a:pt x="440" y="697"/>
                  <a:pt x="404" y="726"/>
                  <a:pt x="362" y="749"/>
                </a:cubicBezTo>
                <a:cubicBezTo>
                  <a:pt x="319" y="771"/>
                  <a:pt x="268" y="782"/>
                  <a:pt x="211" y="782"/>
                </a:cubicBezTo>
                <a:cubicBezTo>
                  <a:pt x="202" y="782"/>
                  <a:pt x="195" y="782"/>
                  <a:pt x="188" y="782"/>
                </a:cubicBezTo>
                <a:cubicBezTo>
                  <a:pt x="182" y="782"/>
                  <a:pt x="175" y="782"/>
                  <a:pt x="167" y="781"/>
                </a:cubicBezTo>
                <a:lnTo>
                  <a:pt x="167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2" y="6"/>
                  <a:pt x="82" y="4"/>
                </a:cubicBezTo>
                <a:cubicBezTo>
                  <a:pt x="112" y="2"/>
                  <a:pt x="146" y="0"/>
                  <a:pt x="183" y="0"/>
                </a:cubicBezTo>
                <a:close/>
                <a:moveTo>
                  <a:pt x="207" y="153"/>
                </a:moveTo>
                <a:cubicBezTo>
                  <a:pt x="197" y="153"/>
                  <a:pt x="190" y="153"/>
                  <a:pt x="186" y="153"/>
                </a:cubicBezTo>
                <a:cubicBezTo>
                  <a:pt x="182" y="154"/>
                  <a:pt x="176" y="155"/>
                  <a:pt x="167" y="156"/>
                </a:cubicBezTo>
                <a:lnTo>
                  <a:pt x="167" y="632"/>
                </a:lnTo>
                <a:cubicBezTo>
                  <a:pt x="174" y="633"/>
                  <a:pt x="180" y="634"/>
                  <a:pt x="187" y="634"/>
                </a:cubicBezTo>
                <a:cubicBezTo>
                  <a:pt x="193" y="635"/>
                  <a:pt x="200" y="635"/>
                  <a:pt x="207" y="635"/>
                </a:cubicBezTo>
                <a:cubicBezTo>
                  <a:pt x="262" y="635"/>
                  <a:pt x="305" y="614"/>
                  <a:pt x="337" y="572"/>
                </a:cubicBezTo>
                <a:cubicBezTo>
                  <a:pt x="368" y="531"/>
                  <a:pt x="384" y="471"/>
                  <a:pt x="384" y="393"/>
                </a:cubicBezTo>
                <a:cubicBezTo>
                  <a:pt x="384" y="316"/>
                  <a:pt x="368" y="257"/>
                  <a:pt x="336" y="215"/>
                </a:cubicBezTo>
                <a:cubicBezTo>
                  <a:pt x="304" y="174"/>
                  <a:pt x="261" y="153"/>
                  <a:pt x="207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1" name="Freeform 14">
            <a:extLst>
              <a:ext uri="{FF2B5EF4-FFF2-40B4-BE49-F238E27FC236}">
                <a16:creationId xmlns:a16="http://schemas.microsoft.com/office/drawing/2014/main" id="{C00F450E-A592-471A-8E6A-4B0BF8BC864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79156" y="5472070"/>
            <a:ext cx="62646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2" name="Freeform 15">
            <a:extLst>
              <a:ext uri="{FF2B5EF4-FFF2-40B4-BE49-F238E27FC236}">
                <a16:creationId xmlns:a16="http://schemas.microsoft.com/office/drawing/2014/main" id="{4E2550ED-F7AD-4BBC-A09A-F251D319EBF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68837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3" name="Freeform 16">
            <a:extLst>
              <a:ext uri="{FF2B5EF4-FFF2-40B4-BE49-F238E27FC236}">
                <a16:creationId xmlns:a16="http://schemas.microsoft.com/office/drawing/2014/main" id="{6FFE1EFD-DD3C-428C-BDC8-63EEB4A037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205847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4" name="Freeform 17">
            <a:extLst>
              <a:ext uri="{FF2B5EF4-FFF2-40B4-BE49-F238E27FC236}">
                <a16:creationId xmlns:a16="http://schemas.microsoft.com/office/drawing/2014/main" id="{B8FEF3C0-B087-4366-9214-1E872E645EE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12233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5" name="Freeform 18">
            <a:extLst>
              <a:ext uri="{FF2B5EF4-FFF2-40B4-BE49-F238E27FC236}">
                <a16:creationId xmlns:a16="http://schemas.microsoft.com/office/drawing/2014/main" id="{38BDF4E6-8F04-4C81-AD3C-E7AEEAF0FC2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975346" y="5472070"/>
            <a:ext cx="61602" cy="128408"/>
          </a:xfrm>
          <a:custGeom>
            <a:avLst/>
            <a:gdLst>
              <a:gd name="T0" fmla="*/ 179 w 576"/>
              <a:gd name="T1" fmla="*/ 0 h 1184"/>
              <a:gd name="T2" fmla="*/ 348 w 576"/>
              <a:gd name="T3" fmla="*/ 31 h 1184"/>
              <a:gd name="T4" fmla="*/ 464 w 576"/>
              <a:gd name="T5" fmla="*/ 113 h 1184"/>
              <a:gd name="T6" fmla="*/ 532 w 576"/>
              <a:gd name="T7" fmla="*/ 230 h 1184"/>
              <a:gd name="T8" fmla="*/ 554 w 576"/>
              <a:gd name="T9" fmla="*/ 369 h 1184"/>
              <a:gd name="T10" fmla="*/ 513 w 576"/>
              <a:gd name="T11" fmla="*/ 560 h 1184"/>
              <a:gd name="T12" fmla="*/ 401 w 576"/>
              <a:gd name="T13" fmla="*/ 683 h 1184"/>
              <a:gd name="T14" fmla="*/ 576 w 576"/>
              <a:gd name="T15" fmla="*/ 1184 h 1184"/>
              <a:gd name="T16" fmla="*/ 399 w 576"/>
              <a:gd name="T17" fmla="*/ 1184 h 1184"/>
              <a:gd name="T18" fmla="*/ 257 w 576"/>
              <a:gd name="T19" fmla="*/ 737 h 1184"/>
              <a:gd name="T20" fmla="*/ 236 w 576"/>
              <a:gd name="T21" fmla="*/ 740 h 1184"/>
              <a:gd name="T22" fmla="*/ 213 w 576"/>
              <a:gd name="T23" fmla="*/ 741 h 1184"/>
              <a:gd name="T24" fmla="*/ 190 w 576"/>
              <a:gd name="T25" fmla="*/ 740 h 1184"/>
              <a:gd name="T26" fmla="*/ 166 w 576"/>
              <a:gd name="T27" fmla="*/ 737 h 1184"/>
              <a:gd name="T28" fmla="*/ 166 w 576"/>
              <a:gd name="T29" fmla="*/ 1184 h 1184"/>
              <a:gd name="T30" fmla="*/ 0 w 576"/>
              <a:gd name="T31" fmla="*/ 1184 h 1184"/>
              <a:gd name="T32" fmla="*/ 0 w 576"/>
              <a:gd name="T33" fmla="*/ 13 h 1184"/>
              <a:gd name="T34" fmla="*/ 84 w 576"/>
              <a:gd name="T35" fmla="*/ 4 h 1184"/>
              <a:gd name="T36" fmla="*/ 179 w 576"/>
              <a:gd name="T37" fmla="*/ 0 h 1184"/>
              <a:gd name="T38" fmla="*/ 198 w 576"/>
              <a:gd name="T39" fmla="*/ 153 h 1184"/>
              <a:gd name="T40" fmla="*/ 185 w 576"/>
              <a:gd name="T41" fmla="*/ 153 h 1184"/>
              <a:gd name="T42" fmla="*/ 166 w 576"/>
              <a:gd name="T43" fmla="*/ 156 h 1184"/>
              <a:gd name="T44" fmla="*/ 166 w 576"/>
              <a:gd name="T45" fmla="*/ 600 h 1184"/>
              <a:gd name="T46" fmla="*/ 186 w 576"/>
              <a:gd name="T47" fmla="*/ 601 h 1184"/>
              <a:gd name="T48" fmla="*/ 208 w 576"/>
              <a:gd name="T49" fmla="*/ 601 h 1184"/>
              <a:gd name="T50" fmla="*/ 340 w 576"/>
              <a:gd name="T51" fmla="*/ 547 h 1184"/>
              <a:gd name="T52" fmla="*/ 387 w 576"/>
              <a:gd name="T53" fmla="*/ 377 h 1184"/>
              <a:gd name="T54" fmla="*/ 339 w 576"/>
              <a:gd name="T55" fmla="*/ 212 h 1184"/>
              <a:gd name="T56" fmla="*/ 198 w 576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" h="1184">
                <a:moveTo>
                  <a:pt x="179" y="0"/>
                </a:moveTo>
                <a:cubicBezTo>
                  <a:pt x="244" y="0"/>
                  <a:pt x="300" y="11"/>
                  <a:pt x="348" y="31"/>
                </a:cubicBezTo>
                <a:cubicBezTo>
                  <a:pt x="395" y="51"/>
                  <a:pt x="434" y="78"/>
                  <a:pt x="464" y="113"/>
                </a:cubicBezTo>
                <a:cubicBezTo>
                  <a:pt x="494" y="147"/>
                  <a:pt x="517" y="186"/>
                  <a:pt x="532" y="230"/>
                </a:cubicBezTo>
                <a:cubicBezTo>
                  <a:pt x="547" y="275"/>
                  <a:pt x="554" y="321"/>
                  <a:pt x="554" y="369"/>
                </a:cubicBezTo>
                <a:cubicBezTo>
                  <a:pt x="554" y="446"/>
                  <a:pt x="541" y="509"/>
                  <a:pt x="513" y="560"/>
                </a:cubicBezTo>
                <a:cubicBezTo>
                  <a:pt x="486" y="610"/>
                  <a:pt x="449" y="651"/>
                  <a:pt x="401" y="683"/>
                </a:cubicBezTo>
                <a:lnTo>
                  <a:pt x="576" y="1184"/>
                </a:lnTo>
                <a:lnTo>
                  <a:pt x="399" y="1184"/>
                </a:lnTo>
                <a:lnTo>
                  <a:pt x="257" y="737"/>
                </a:lnTo>
                <a:cubicBezTo>
                  <a:pt x="251" y="739"/>
                  <a:pt x="244" y="739"/>
                  <a:pt x="236" y="740"/>
                </a:cubicBezTo>
                <a:cubicBezTo>
                  <a:pt x="228" y="740"/>
                  <a:pt x="220" y="741"/>
                  <a:pt x="213" y="741"/>
                </a:cubicBezTo>
                <a:cubicBezTo>
                  <a:pt x="205" y="741"/>
                  <a:pt x="198" y="740"/>
                  <a:pt x="190" y="740"/>
                </a:cubicBezTo>
                <a:cubicBezTo>
                  <a:pt x="182" y="739"/>
                  <a:pt x="174" y="739"/>
                  <a:pt x="166" y="737"/>
                </a:cubicBezTo>
                <a:lnTo>
                  <a:pt x="166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3" y="6"/>
                  <a:pt x="84" y="4"/>
                </a:cubicBezTo>
                <a:cubicBezTo>
                  <a:pt x="116" y="2"/>
                  <a:pt x="147" y="0"/>
                  <a:pt x="179" y="0"/>
                </a:cubicBezTo>
                <a:close/>
                <a:moveTo>
                  <a:pt x="198" y="153"/>
                </a:moveTo>
                <a:cubicBezTo>
                  <a:pt x="192" y="153"/>
                  <a:pt x="187" y="153"/>
                  <a:pt x="185" y="153"/>
                </a:cubicBezTo>
                <a:cubicBezTo>
                  <a:pt x="182" y="154"/>
                  <a:pt x="176" y="155"/>
                  <a:pt x="166" y="156"/>
                </a:cubicBezTo>
                <a:lnTo>
                  <a:pt x="166" y="600"/>
                </a:lnTo>
                <a:cubicBezTo>
                  <a:pt x="174" y="601"/>
                  <a:pt x="181" y="601"/>
                  <a:pt x="186" y="601"/>
                </a:cubicBezTo>
                <a:cubicBezTo>
                  <a:pt x="192" y="601"/>
                  <a:pt x="199" y="601"/>
                  <a:pt x="208" y="601"/>
                </a:cubicBezTo>
                <a:cubicBezTo>
                  <a:pt x="265" y="601"/>
                  <a:pt x="309" y="583"/>
                  <a:pt x="340" y="547"/>
                </a:cubicBezTo>
                <a:cubicBezTo>
                  <a:pt x="371" y="510"/>
                  <a:pt x="387" y="454"/>
                  <a:pt x="387" y="377"/>
                </a:cubicBezTo>
                <a:cubicBezTo>
                  <a:pt x="387" y="306"/>
                  <a:pt x="371" y="251"/>
                  <a:pt x="339" y="212"/>
                </a:cubicBezTo>
                <a:cubicBezTo>
                  <a:pt x="307" y="172"/>
                  <a:pt x="260" y="153"/>
                  <a:pt x="198" y="15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6" name="Freeform 19">
            <a:extLst>
              <a:ext uri="{FF2B5EF4-FFF2-40B4-BE49-F238E27FC236}">
                <a16:creationId xmlns:a16="http://schemas.microsoft.com/office/drawing/2014/main" id="{CF4E244A-1CDF-4202-8482-5E1C9E248D9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083131" y="5472070"/>
            <a:ext cx="63690" cy="128408"/>
          </a:xfrm>
          <a:custGeom>
            <a:avLst/>
            <a:gdLst>
              <a:gd name="T0" fmla="*/ 182 w 584"/>
              <a:gd name="T1" fmla="*/ 0 h 1184"/>
              <a:gd name="T2" fmla="*/ 352 w 584"/>
              <a:gd name="T3" fmla="*/ 31 h 1184"/>
              <a:gd name="T4" fmla="*/ 470 w 584"/>
              <a:gd name="T5" fmla="*/ 113 h 1184"/>
              <a:gd name="T6" fmla="*/ 539 w 584"/>
              <a:gd name="T7" fmla="*/ 230 h 1184"/>
              <a:gd name="T8" fmla="*/ 562 w 584"/>
              <a:gd name="T9" fmla="*/ 369 h 1184"/>
              <a:gd name="T10" fmla="*/ 521 w 584"/>
              <a:gd name="T11" fmla="*/ 560 h 1184"/>
              <a:gd name="T12" fmla="*/ 407 w 584"/>
              <a:gd name="T13" fmla="*/ 683 h 1184"/>
              <a:gd name="T14" fmla="*/ 584 w 584"/>
              <a:gd name="T15" fmla="*/ 1184 h 1184"/>
              <a:gd name="T16" fmla="*/ 405 w 584"/>
              <a:gd name="T17" fmla="*/ 1184 h 1184"/>
              <a:gd name="T18" fmla="*/ 261 w 584"/>
              <a:gd name="T19" fmla="*/ 737 h 1184"/>
              <a:gd name="T20" fmla="*/ 239 w 584"/>
              <a:gd name="T21" fmla="*/ 740 h 1184"/>
              <a:gd name="T22" fmla="*/ 216 w 584"/>
              <a:gd name="T23" fmla="*/ 741 h 1184"/>
              <a:gd name="T24" fmla="*/ 192 w 584"/>
              <a:gd name="T25" fmla="*/ 740 h 1184"/>
              <a:gd name="T26" fmla="*/ 169 w 584"/>
              <a:gd name="T27" fmla="*/ 737 h 1184"/>
              <a:gd name="T28" fmla="*/ 169 w 584"/>
              <a:gd name="T29" fmla="*/ 1184 h 1184"/>
              <a:gd name="T30" fmla="*/ 0 w 584"/>
              <a:gd name="T31" fmla="*/ 1184 h 1184"/>
              <a:gd name="T32" fmla="*/ 0 w 584"/>
              <a:gd name="T33" fmla="*/ 13 h 1184"/>
              <a:gd name="T34" fmla="*/ 85 w 584"/>
              <a:gd name="T35" fmla="*/ 4 h 1184"/>
              <a:gd name="T36" fmla="*/ 182 w 584"/>
              <a:gd name="T37" fmla="*/ 0 h 1184"/>
              <a:gd name="T38" fmla="*/ 201 w 584"/>
              <a:gd name="T39" fmla="*/ 153 h 1184"/>
              <a:gd name="T40" fmla="*/ 187 w 584"/>
              <a:gd name="T41" fmla="*/ 153 h 1184"/>
              <a:gd name="T42" fmla="*/ 169 w 584"/>
              <a:gd name="T43" fmla="*/ 156 h 1184"/>
              <a:gd name="T44" fmla="*/ 169 w 584"/>
              <a:gd name="T45" fmla="*/ 600 h 1184"/>
              <a:gd name="T46" fmla="*/ 189 w 584"/>
              <a:gd name="T47" fmla="*/ 601 h 1184"/>
              <a:gd name="T48" fmla="*/ 211 w 584"/>
              <a:gd name="T49" fmla="*/ 601 h 1184"/>
              <a:gd name="T50" fmla="*/ 345 w 584"/>
              <a:gd name="T51" fmla="*/ 547 h 1184"/>
              <a:gd name="T52" fmla="*/ 392 w 584"/>
              <a:gd name="T53" fmla="*/ 377 h 1184"/>
              <a:gd name="T54" fmla="*/ 343 w 584"/>
              <a:gd name="T55" fmla="*/ 212 h 1184"/>
              <a:gd name="T56" fmla="*/ 201 w 584"/>
              <a:gd name="T57" fmla="*/ 153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84" h="1184">
                <a:moveTo>
                  <a:pt x="182" y="0"/>
                </a:moveTo>
                <a:cubicBezTo>
                  <a:pt x="247" y="0"/>
                  <a:pt x="304" y="11"/>
                  <a:pt x="352" y="31"/>
                </a:cubicBezTo>
                <a:cubicBezTo>
                  <a:pt x="400" y="51"/>
                  <a:pt x="440" y="78"/>
                  <a:pt x="470" y="113"/>
                </a:cubicBezTo>
                <a:cubicBezTo>
                  <a:pt x="501" y="147"/>
                  <a:pt x="524" y="186"/>
                  <a:pt x="539" y="230"/>
                </a:cubicBezTo>
                <a:cubicBezTo>
                  <a:pt x="554" y="275"/>
                  <a:pt x="562" y="321"/>
                  <a:pt x="562" y="369"/>
                </a:cubicBezTo>
                <a:cubicBezTo>
                  <a:pt x="562" y="446"/>
                  <a:pt x="548" y="509"/>
                  <a:pt x="521" y="560"/>
                </a:cubicBezTo>
                <a:cubicBezTo>
                  <a:pt x="493" y="610"/>
                  <a:pt x="455" y="651"/>
                  <a:pt x="407" y="683"/>
                </a:cubicBezTo>
                <a:lnTo>
                  <a:pt x="584" y="1184"/>
                </a:lnTo>
                <a:lnTo>
                  <a:pt x="405" y="1184"/>
                </a:lnTo>
                <a:lnTo>
                  <a:pt x="261" y="737"/>
                </a:lnTo>
                <a:cubicBezTo>
                  <a:pt x="254" y="739"/>
                  <a:pt x="247" y="739"/>
                  <a:pt x="239" y="740"/>
                </a:cubicBezTo>
                <a:cubicBezTo>
                  <a:pt x="231" y="740"/>
                  <a:pt x="223" y="741"/>
                  <a:pt x="216" y="741"/>
                </a:cubicBezTo>
                <a:cubicBezTo>
                  <a:pt x="208" y="741"/>
                  <a:pt x="200" y="740"/>
                  <a:pt x="192" y="740"/>
                </a:cubicBezTo>
                <a:cubicBezTo>
                  <a:pt x="184" y="739"/>
                  <a:pt x="176" y="739"/>
                  <a:pt x="169" y="737"/>
                </a:cubicBezTo>
                <a:lnTo>
                  <a:pt x="169" y="1184"/>
                </a:lnTo>
                <a:lnTo>
                  <a:pt x="0" y="1184"/>
                </a:lnTo>
                <a:lnTo>
                  <a:pt x="0" y="13"/>
                </a:lnTo>
                <a:cubicBezTo>
                  <a:pt x="25" y="9"/>
                  <a:pt x="54" y="6"/>
                  <a:pt x="85" y="4"/>
                </a:cubicBezTo>
                <a:cubicBezTo>
                  <a:pt x="117" y="2"/>
                  <a:pt x="149" y="0"/>
                  <a:pt x="182" y="0"/>
                </a:cubicBezTo>
                <a:close/>
                <a:moveTo>
                  <a:pt x="201" y="153"/>
                </a:moveTo>
                <a:cubicBezTo>
                  <a:pt x="195" y="153"/>
                  <a:pt x="190" y="153"/>
                  <a:pt x="187" y="153"/>
                </a:cubicBezTo>
                <a:cubicBezTo>
                  <a:pt x="185" y="154"/>
                  <a:pt x="178" y="155"/>
                  <a:pt x="169" y="156"/>
                </a:cubicBezTo>
                <a:lnTo>
                  <a:pt x="169" y="600"/>
                </a:lnTo>
                <a:cubicBezTo>
                  <a:pt x="176" y="601"/>
                  <a:pt x="183" y="601"/>
                  <a:pt x="189" y="601"/>
                </a:cubicBezTo>
                <a:cubicBezTo>
                  <a:pt x="195" y="601"/>
                  <a:pt x="202" y="601"/>
                  <a:pt x="211" y="601"/>
                </a:cubicBezTo>
                <a:cubicBezTo>
                  <a:pt x="269" y="601"/>
                  <a:pt x="314" y="583"/>
                  <a:pt x="345" y="547"/>
                </a:cubicBezTo>
                <a:cubicBezTo>
                  <a:pt x="376" y="510"/>
                  <a:pt x="392" y="454"/>
                  <a:pt x="392" y="377"/>
                </a:cubicBezTo>
                <a:cubicBezTo>
                  <a:pt x="392" y="306"/>
                  <a:pt x="376" y="251"/>
                  <a:pt x="343" y="212"/>
                </a:cubicBezTo>
                <a:cubicBezTo>
                  <a:pt x="311" y="172"/>
                  <a:pt x="264" y="153"/>
                  <a:pt x="201" y="153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7" name="Freeform 20">
            <a:extLst>
              <a:ext uri="{FF2B5EF4-FFF2-40B4-BE49-F238E27FC236}">
                <a16:creationId xmlns:a16="http://schemas.microsoft.com/office/drawing/2014/main" id="{3349B271-08CB-45A2-8EE3-717922E6AA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251231" y="5472070"/>
            <a:ext cx="64734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8" name="Freeform 21">
            <a:extLst>
              <a:ext uri="{FF2B5EF4-FFF2-40B4-BE49-F238E27FC236}">
                <a16:creationId xmlns:a16="http://schemas.microsoft.com/office/drawing/2014/main" id="{72A5E0C0-DC32-4FED-AEBC-B68D2D12BDD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36847" y="5472070"/>
            <a:ext cx="65778" cy="128408"/>
          </a:xfrm>
          <a:custGeom>
            <a:avLst/>
            <a:gdLst>
              <a:gd name="T0" fmla="*/ 166 w 608"/>
              <a:gd name="T1" fmla="*/ 0 h 1192"/>
              <a:gd name="T2" fmla="*/ 355 w 608"/>
              <a:gd name="T3" fmla="*/ 42 h 1192"/>
              <a:gd name="T4" fmla="*/ 494 w 608"/>
              <a:gd name="T5" fmla="*/ 160 h 1192"/>
              <a:gd name="T6" fmla="*/ 580 w 608"/>
              <a:gd name="T7" fmla="*/ 347 h 1192"/>
              <a:gd name="T8" fmla="*/ 608 w 608"/>
              <a:gd name="T9" fmla="*/ 591 h 1192"/>
              <a:gd name="T10" fmla="*/ 580 w 608"/>
              <a:gd name="T11" fmla="*/ 837 h 1192"/>
              <a:gd name="T12" fmla="*/ 494 w 608"/>
              <a:gd name="T13" fmla="*/ 1027 h 1192"/>
              <a:gd name="T14" fmla="*/ 355 w 608"/>
              <a:gd name="T15" fmla="*/ 1149 h 1192"/>
              <a:gd name="T16" fmla="*/ 166 w 608"/>
              <a:gd name="T17" fmla="*/ 1192 h 1192"/>
              <a:gd name="T18" fmla="*/ 0 w 608"/>
              <a:gd name="T19" fmla="*/ 1178 h 1192"/>
              <a:gd name="T20" fmla="*/ 0 w 608"/>
              <a:gd name="T21" fmla="*/ 13 h 1192"/>
              <a:gd name="T22" fmla="*/ 78 w 608"/>
              <a:gd name="T23" fmla="*/ 4 h 1192"/>
              <a:gd name="T24" fmla="*/ 166 w 608"/>
              <a:gd name="T25" fmla="*/ 0 h 1192"/>
              <a:gd name="T26" fmla="*/ 202 w 608"/>
              <a:gd name="T27" fmla="*/ 152 h 1192"/>
              <a:gd name="T28" fmla="*/ 185 w 608"/>
              <a:gd name="T29" fmla="*/ 153 h 1192"/>
              <a:gd name="T30" fmla="*/ 168 w 608"/>
              <a:gd name="T31" fmla="*/ 156 h 1192"/>
              <a:gd name="T32" fmla="*/ 168 w 608"/>
              <a:gd name="T33" fmla="*/ 1037 h 1192"/>
              <a:gd name="T34" fmla="*/ 184 w 608"/>
              <a:gd name="T35" fmla="*/ 1040 h 1192"/>
              <a:gd name="T36" fmla="*/ 202 w 608"/>
              <a:gd name="T37" fmla="*/ 1040 h 1192"/>
              <a:gd name="T38" fmla="*/ 374 w 608"/>
              <a:gd name="T39" fmla="*/ 923 h 1192"/>
              <a:gd name="T40" fmla="*/ 436 w 608"/>
              <a:gd name="T41" fmla="*/ 592 h 1192"/>
              <a:gd name="T42" fmla="*/ 420 w 608"/>
              <a:gd name="T43" fmla="*/ 412 h 1192"/>
              <a:gd name="T44" fmla="*/ 374 w 608"/>
              <a:gd name="T45" fmla="*/ 274 h 1192"/>
              <a:gd name="T46" fmla="*/ 300 w 608"/>
              <a:gd name="T47" fmla="*/ 184 h 1192"/>
              <a:gd name="T48" fmla="*/ 202 w 608"/>
              <a:gd name="T49" fmla="*/ 15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8" h="1192">
                <a:moveTo>
                  <a:pt x="166" y="0"/>
                </a:moveTo>
                <a:cubicBezTo>
                  <a:pt x="237" y="0"/>
                  <a:pt x="300" y="14"/>
                  <a:pt x="355" y="42"/>
                </a:cubicBezTo>
                <a:cubicBezTo>
                  <a:pt x="410" y="70"/>
                  <a:pt x="457" y="109"/>
                  <a:pt x="494" y="160"/>
                </a:cubicBezTo>
                <a:cubicBezTo>
                  <a:pt x="532" y="212"/>
                  <a:pt x="560" y="274"/>
                  <a:pt x="580" y="347"/>
                </a:cubicBezTo>
                <a:cubicBezTo>
                  <a:pt x="599" y="420"/>
                  <a:pt x="608" y="501"/>
                  <a:pt x="608" y="591"/>
                </a:cubicBezTo>
                <a:cubicBezTo>
                  <a:pt x="608" y="682"/>
                  <a:pt x="599" y="764"/>
                  <a:pt x="580" y="837"/>
                </a:cubicBezTo>
                <a:cubicBezTo>
                  <a:pt x="560" y="911"/>
                  <a:pt x="532" y="974"/>
                  <a:pt x="494" y="1027"/>
                </a:cubicBezTo>
                <a:cubicBezTo>
                  <a:pt x="457" y="1080"/>
                  <a:pt x="410" y="1120"/>
                  <a:pt x="355" y="1149"/>
                </a:cubicBezTo>
                <a:cubicBezTo>
                  <a:pt x="300" y="1178"/>
                  <a:pt x="237" y="1192"/>
                  <a:pt x="166" y="1192"/>
                </a:cubicBezTo>
                <a:cubicBezTo>
                  <a:pt x="107" y="1192"/>
                  <a:pt x="52" y="1188"/>
                  <a:pt x="0" y="1178"/>
                </a:cubicBezTo>
                <a:lnTo>
                  <a:pt x="0" y="13"/>
                </a:lnTo>
                <a:cubicBezTo>
                  <a:pt x="25" y="9"/>
                  <a:pt x="51" y="6"/>
                  <a:pt x="78" y="4"/>
                </a:cubicBezTo>
                <a:cubicBezTo>
                  <a:pt x="106" y="2"/>
                  <a:pt x="135" y="0"/>
                  <a:pt x="166" y="0"/>
                </a:cubicBezTo>
                <a:close/>
                <a:moveTo>
                  <a:pt x="202" y="152"/>
                </a:moveTo>
                <a:cubicBezTo>
                  <a:pt x="196" y="152"/>
                  <a:pt x="191" y="153"/>
                  <a:pt x="185" y="153"/>
                </a:cubicBezTo>
                <a:cubicBezTo>
                  <a:pt x="179" y="154"/>
                  <a:pt x="173" y="155"/>
                  <a:pt x="168" y="156"/>
                </a:cubicBezTo>
                <a:lnTo>
                  <a:pt x="168" y="1037"/>
                </a:lnTo>
                <a:cubicBezTo>
                  <a:pt x="173" y="1038"/>
                  <a:pt x="178" y="1039"/>
                  <a:pt x="184" y="1040"/>
                </a:cubicBezTo>
                <a:cubicBezTo>
                  <a:pt x="189" y="1040"/>
                  <a:pt x="195" y="1040"/>
                  <a:pt x="202" y="1040"/>
                </a:cubicBezTo>
                <a:cubicBezTo>
                  <a:pt x="274" y="1040"/>
                  <a:pt x="332" y="1001"/>
                  <a:pt x="374" y="923"/>
                </a:cubicBezTo>
                <a:cubicBezTo>
                  <a:pt x="415" y="844"/>
                  <a:pt x="436" y="734"/>
                  <a:pt x="436" y="592"/>
                </a:cubicBezTo>
                <a:cubicBezTo>
                  <a:pt x="436" y="526"/>
                  <a:pt x="431" y="466"/>
                  <a:pt x="420" y="412"/>
                </a:cubicBezTo>
                <a:cubicBezTo>
                  <a:pt x="410" y="359"/>
                  <a:pt x="394" y="312"/>
                  <a:pt x="374" y="274"/>
                </a:cubicBezTo>
                <a:cubicBezTo>
                  <a:pt x="353" y="236"/>
                  <a:pt x="329" y="206"/>
                  <a:pt x="300" y="184"/>
                </a:cubicBezTo>
                <a:cubicBezTo>
                  <a:pt x="271" y="163"/>
                  <a:pt x="238" y="152"/>
                  <a:pt x="202" y="152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9" name="Freeform 22">
            <a:extLst>
              <a:ext uri="{FF2B5EF4-FFF2-40B4-BE49-F238E27FC236}">
                <a16:creationId xmlns:a16="http://schemas.microsoft.com/office/drawing/2014/main" id="{39CAC2B1-CF14-46B4-9DAD-B4DC34E5F7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52243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6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6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0" name="Freeform 23">
            <a:extLst>
              <a:ext uri="{FF2B5EF4-FFF2-40B4-BE49-F238E27FC236}">
                <a16:creationId xmlns:a16="http://schemas.microsoft.com/office/drawing/2014/main" id="{B05CC050-7390-4378-8380-640DDB6130A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128828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1" name="Freeform 24">
            <a:extLst>
              <a:ext uri="{FF2B5EF4-FFF2-40B4-BE49-F238E27FC236}">
                <a16:creationId xmlns:a16="http://schemas.microsoft.com/office/drawing/2014/main" id="{A216BF77-10EF-43CF-B007-397D8C5A285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408645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2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2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2" name="Freeform 25">
            <a:extLst>
              <a:ext uri="{FF2B5EF4-FFF2-40B4-BE49-F238E27FC236}">
                <a16:creationId xmlns:a16="http://schemas.microsoft.com/office/drawing/2014/main" id="{7699DEF2-B502-4950-A58F-D10C484FC2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09933" y="5473114"/>
            <a:ext cx="72043" cy="127364"/>
          </a:xfrm>
          <a:custGeom>
            <a:avLst/>
            <a:gdLst>
              <a:gd name="T0" fmla="*/ 29 w 69"/>
              <a:gd name="T1" fmla="*/ 0 h 122"/>
              <a:gd name="T2" fmla="*/ 40 w 69"/>
              <a:gd name="T3" fmla="*/ 0 h 122"/>
              <a:gd name="T4" fmla="*/ 69 w 69"/>
              <a:gd name="T5" fmla="*/ 122 h 122"/>
              <a:gd name="T6" fmla="*/ 51 w 69"/>
              <a:gd name="T7" fmla="*/ 122 h 122"/>
              <a:gd name="T8" fmla="*/ 46 w 69"/>
              <a:gd name="T9" fmla="*/ 96 h 122"/>
              <a:gd name="T10" fmla="*/ 22 w 69"/>
              <a:gd name="T11" fmla="*/ 96 h 122"/>
              <a:gd name="T12" fmla="*/ 17 w 69"/>
              <a:gd name="T13" fmla="*/ 122 h 122"/>
              <a:gd name="T14" fmla="*/ 0 w 69"/>
              <a:gd name="T15" fmla="*/ 122 h 122"/>
              <a:gd name="T16" fmla="*/ 29 w 69"/>
              <a:gd name="T17" fmla="*/ 0 h 122"/>
              <a:gd name="T18" fmla="*/ 34 w 69"/>
              <a:gd name="T19" fmla="*/ 37 h 122"/>
              <a:gd name="T20" fmla="*/ 26 w 69"/>
              <a:gd name="T21" fmla="*/ 81 h 122"/>
              <a:gd name="T22" fmla="*/ 43 w 69"/>
              <a:gd name="T23" fmla="*/ 81 h 122"/>
              <a:gd name="T24" fmla="*/ 34 w 69"/>
              <a:gd name="T25" fmla="*/ 37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" h="122">
                <a:moveTo>
                  <a:pt x="29" y="0"/>
                </a:moveTo>
                <a:lnTo>
                  <a:pt x="40" y="0"/>
                </a:lnTo>
                <a:lnTo>
                  <a:pt x="69" y="122"/>
                </a:lnTo>
                <a:lnTo>
                  <a:pt x="51" y="122"/>
                </a:lnTo>
                <a:lnTo>
                  <a:pt x="46" y="96"/>
                </a:lnTo>
                <a:lnTo>
                  <a:pt x="22" y="96"/>
                </a:lnTo>
                <a:lnTo>
                  <a:pt x="17" y="122"/>
                </a:lnTo>
                <a:lnTo>
                  <a:pt x="0" y="122"/>
                </a:lnTo>
                <a:lnTo>
                  <a:pt x="29" y="0"/>
                </a:lnTo>
                <a:close/>
                <a:moveTo>
                  <a:pt x="34" y="37"/>
                </a:moveTo>
                <a:lnTo>
                  <a:pt x="26" y="81"/>
                </a:lnTo>
                <a:lnTo>
                  <a:pt x="43" y="81"/>
                </a:lnTo>
                <a:lnTo>
                  <a:pt x="34" y="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3" name="Freeform 26">
            <a:extLst>
              <a:ext uri="{FF2B5EF4-FFF2-40B4-BE49-F238E27FC236}">
                <a16:creationId xmlns:a16="http://schemas.microsoft.com/office/drawing/2014/main" id="{29B0A3B5-0097-4325-A557-A9C4E2CA41E8}"/>
              </a:ext>
            </a:extLst>
          </p:cNvPr>
          <p:cNvSpPr>
            <a:spLocks/>
          </p:cNvSpPr>
          <p:nvPr userDrawn="1"/>
        </p:nvSpPr>
        <p:spPr bwMode="auto">
          <a:xfrm>
            <a:off x="1119187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4" name="Freeform 27">
            <a:extLst>
              <a:ext uri="{FF2B5EF4-FFF2-40B4-BE49-F238E27FC236}">
                <a16:creationId xmlns:a16="http://schemas.microsoft.com/office/drawing/2014/main" id="{77E8CEB3-A386-4DC7-B784-A93B942FF140}"/>
              </a:ext>
            </a:extLst>
          </p:cNvPr>
          <p:cNvSpPr>
            <a:spLocks/>
          </p:cNvSpPr>
          <p:nvPr userDrawn="1"/>
        </p:nvSpPr>
        <p:spPr bwMode="auto">
          <a:xfrm>
            <a:off x="2217576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3 w 60"/>
              <a:gd name="T3" fmla="*/ 71 h 122"/>
              <a:gd name="T4" fmla="*/ 43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3" y="71"/>
                </a:lnTo>
                <a:lnTo>
                  <a:pt x="43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5" name="Freeform 28">
            <a:extLst>
              <a:ext uri="{FF2B5EF4-FFF2-40B4-BE49-F238E27FC236}">
                <a16:creationId xmlns:a16="http://schemas.microsoft.com/office/drawing/2014/main" id="{A669F889-AA96-4B8A-874B-4E068C10B810}"/>
              </a:ext>
            </a:extLst>
          </p:cNvPr>
          <p:cNvSpPr>
            <a:spLocks/>
          </p:cNvSpPr>
          <p:nvPr userDrawn="1"/>
        </p:nvSpPr>
        <p:spPr bwMode="auto">
          <a:xfrm>
            <a:off x="2695772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2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6" name="Freeform 29">
            <a:extLst>
              <a:ext uri="{FF2B5EF4-FFF2-40B4-BE49-F238E27FC236}">
                <a16:creationId xmlns:a16="http://schemas.microsoft.com/office/drawing/2014/main" id="{73C045F3-DC1A-44BE-83F5-D8801660FE6E}"/>
              </a:ext>
            </a:extLst>
          </p:cNvPr>
          <p:cNvSpPr>
            <a:spLocks/>
          </p:cNvSpPr>
          <p:nvPr userDrawn="1"/>
        </p:nvSpPr>
        <p:spPr bwMode="auto">
          <a:xfrm>
            <a:off x="3498681" y="5473114"/>
            <a:ext cx="62646" cy="127364"/>
          </a:xfrm>
          <a:custGeom>
            <a:avLst/>
            <a:gdLst>
              <a:gd name="T0" fmla="*/ 8 w 60"/>
              <a:gd name="T1" fmla="*/ 0 h 122"/>
              <a:gd name="T2" fmla="*/ 44 w 60"/>
              <a:gd name="T3" fmla="*/ 71 h 122"/>
              <a:gd name="T4" fmla="*/ 44 w 60"/>
              <a:gd name="T5" fmla="*/ 0 h 122"/>
              <a:gd name="T6" fmla="*/ 60 w 60"/>
              <a:gd name="T7" fmla="*/ 0 h 122"/>
              <a:gd name="T8" fmla="*/ 60 w 60"/>
              <a:gd name="T9" fmla="*/ 122 h 122"/>
              <a:gd name="T10" fmla="*/ 52 w 60"/>
              <a:gd name="T11" fmla="*/ 122 h 122"/>
              <a:gd name="T12" fmla="*/ 17 w 60"/>
              <a:gd name="T13" fmla="*/ 50 h 122"/>
              <a:gd name="T14" fmla="*/ 17 w 60"/>
              <a:gd name="T15" fmla="*/ 122 h 122"/>
              <a:gd name="T16" fmla="*/ 0 w 60"/>
              <a:gd name="T17" fmla="*/ 122 h 122"/>
              <a:gd name="T18" fmla="*/ 0 w 60"/>
              <a:gd name="T19" fmla="*/ 0 h 122"/>
              <a:gd name="T20" fmla="*/ 8 w 60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122">
                <a:moveTo>
                  <a:pt x="8" y="0"/>
                </a:moveTo>
                <a:lnTo>
                  <a:pt x="44" y="71"/>
                </a:lnTo>
                <a:lnTo>
                  <a:pt x="44" y="0"/>
                </a:lnTo>
                <a:lnTo>
                  <a:pt x="60" y="0"/>
                </a:lnTo>
                <a:lnTo>
                  <a:pt x="60" y="122"/>
                </a:lnTo>
                <a:lnTo>
                  <a:pt x="52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7" name="Freeform 30">
            <a:extLst>
              <a:ext uri="{FF2B5EF4-FFF2-40B4-BE49-F238E27FC236}">
                <a16:creationId xmlns:a16="http://schemas.microsoft.com/office/drawing/2014/main" id="{F86D4F7A-EF14-4FD6-8474-940292C4C896}"/>
              </a:ext>
            </a:extLst>
          </p:cNvPr>
          <p:cNvSpPr>
            <a:spLocks/>
          </p:cNvSpPr>
          <p:nvPr userDrawn="1"/>
        </p:nvSpPr>
        <p:spPr bwMode="auto">
          <a:xfrm>
            <a:off x="3584297" y="5473114"/>
            <a:ext cx="63690" cy="127364"/>
          </a:xfrm>
          <a:custGeom>
            <a:avLst/>
            <a:gdLst>
              <a:gd name="T0" fmla="*/ 9 w 61"/>
              <a:gd name="T1" fmla="*/ 0 h 122"/>
              <a:gd name="T2" fmla="*/ 44 w 61"/>
              <a:gd name="T3" fmla="*/ 71 h 122"/>
              <a:gd name="T4" fmla="*/ 44 w 61"/>
              <a:gd name="T5" fmla="*/ 0 h 122"/>
              <a:gd name="T6" fmla="*/ 61 w 61"/>
              <a:gd name="T7" fmla="*/ 0 h 122"/>
              <a:gd name="T8" fmla="*/ 61 w 61"/>
              <a:gd name="T9" fmla="*/ 122 h 122"/>
              <a:gd name="T10" fmla="*/ 53 w 61"/>
              <a:gd name="T11" fmla="*/ 122 h 122"/>
              <a:gd name="T12" fmla="*/ 17 w 61"/>
              <a:gd name="T13" fmla="*/ 50 h 122"/>
              <a:gd name="T14" fmla="*/ 17 w 61"/>
              <a:gd name="T15" fmla="*/ 122 h 122"/>
              <a:gd name="T16" fmla="*/ 0 w 61"/>
              <a:gd name="T17" fmla="*/ 122 h 122"/>
              <a:gd name="T18" fmla="*/ 0 w 61"/>
              <a:gd name="T19" fmla="*/ 0 h 122"/>
              <a:gd name="T20" fmla="*/ 9 w 61"/>
              <a:gd name="T21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122">
                <a:moveTo>
                  <a:pt x="9" y="0"/>
                </a:moveTo>
                <a:lnTo>
                  <a:pt x="44" y="71"/>
                </a:lnTo>
                <a:lnTo>
                  <a:pt x="44" y="0"/>
                </a:lnTo>
                <a:lnTo>
                  <a:pt x="61" y="0"/>
                </a:lnTo>
                <a:lnTo>
                  <a:pt x="61" y="122"/>
                </a:lnTo>
                <a:lnTo>
                  <a:pt x="53" y="122"/>
                </a:lnTo>
                <a:lnTo>
                  <a:pt x="17" y="50"/>
                </a:lnTo>
                <a:lnTo>
                  <a:pt x="17" y="122"/>
                </a:lnTo>
                <a:lnTo>
                  <a:pt x="0" y="12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8" name="Freeform 31">
            <a:extLst>
              <a:ext uri="{FF2B5EF4-FFF2-40B4-BE49-F238E27FC236}">
                <a16:creationId xmlns:a16="http://schemas.microsoft.com/office/drawing/2014/main" id="{281390C6-2319-481B-B139-2E07577CADAD}"/>
              </a:ext>
            </a:extLst>
          </p:cNvPr>
          <p:cNvSpPr>
            <a:spLocks/>
          </p:cNvSpPr>
          <p:nvPr userDrawn="1"/>
        </p:nvSpPr>
        <p:spPr bwMode="auto">
          <a:xfrm>
            <a:off x="640991" y="5474158"/>
            <a:ext cx="62646" cy="126320"/>
          </a:xfrm>
          <a:custGeom>
            <a:avLst/>
            <a:gdLst>
              <a:gd name="T0" fmla="*/ 0 w 60"/>
              <a:gd name="T1" fmla="*/ 0 h 121"/>
              <a:gd name="T2" fmla="*/ 17 w 60"/>
              <a:gd name="T3" fmla="*/ 0 h 121"/>
              <a:gd name="T4" fmla="*/ 17 w 60"/>
              <a:gd name="T5" fmla="*/ 55 h 121"/>
              <a:gd name="T6" fmla="*/ 40 w 60"/>
              <a:gd name="T7" fmla="*/ 0 h 121"/>
              <a:gd name="T8" fmla="*/ 59 w 60"/>
              <a:gd name="T9" fmla="*/ 0 h 121"/>
              <a:gd name="T10" fmla="*/ 32 w 60"/>
              <a:gd name="T11" fmla="*/ 57 h 121"/>
              <a:gd name="T12" fmla="*/ 60 w 60"/>
              <a:gd name="T13" fmla="*/ 121 h 121"/>
              <a:gd name="T14" fmla="*/ 41 w 60"/>
              <a:gd name="T15" fmla="*/ 121 h 121"/>
              <a:gd name="T16" fmla="*/ 17 w 60"/>
              <a:gd name="T17" fmla="*/ 62 h 121"/>
              <a:gd name="T18" fmla="*/ 17 w 60"/>
              <a:gd name="T19" fmla="*/ 121 h 121"/>
              <a:gd name="T20" fmla="*/ 0 w 60"/>
              <a:gd name="T21" fmla="*/ 121 h 121"/>
              <a:gd name="T22" fmla="*/ 0 w 60"/>
              <a:gd name="T2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121">
                <a:moveTo>
                  <a:pt x="0" y="0"/>
                </a:moveTo>
                <a:lnTo>
                  <a:pt x="17" y="0"/>
                </a:lnTo>
                <a:lnTo>
                  <a:pt x="17" y="55"/>
                </a:lnTo>
                <a:lnTo>
                  <a:pt x="40" y="0"/>
                </a:lnTo>
                <a:lnTo>
                  <a:pt x="59" y="0"/>
                </a:lnTo>
                <a:lnTo>
                  <a:pt x="32" y="57"/>
                </a:lnTo>
                <a:lnTo>
                  <a:pt x="60" y="121"/>
                </a:lnTo>
                <a:lnTo>
                  <a:pt x="41" y="121"/>
                </a:lnTo>
                <a:lnTo>
                  <a:pt x="17" y="62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9" name="Freeform 32">
            <a:extLst>
              <a:ext uri="{FF2B5EF4-FFF2-40B4-BE49-F238E27FC236}">
                <a16:creationId xmlns:a16="http://schemas.microsoft.com/office/drawing/2014/main" id="{5E0FCEE0-914B-4CCA-9CD0-A5EB1E94B2B8}"/>
              </a:ext>
            </a:extLst>
          </p:cNvPr>
          <p:cNvSpPr>
            <a:spLocks/>
          </p:cNvSpPr>
          <p:nvPr userDrawn="1"/>
        </p:nvSpPr>
        <p:spPr bwMode="auto">
          <a:xfrm>
            <a:off x="709901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20 w 56"/>
              <a:gd name="T11" fmla="*/ 121 h 121"/>
              <a:gd name="T12" fmla="*/ 20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20" y="121"/>
                </a:lnTo>
                <a:lnTo>
                  <a:pt x="20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0" name="Rectangle 33">
            <a:extLst>
              <a:ext uri="{FF2B5EF4-FFF2-40B4-BE49-F238E27FC236}">
                <a16:creationId xmlns:a16="http://schemas.microsoft.com/office/drawing/2014/main" id="{C4C3E78B-9EF2-437E-8AC1-DEBD96BB0B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6120" y="5474158"/>
            <a:ext cx="17750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1" name="Freeform 34">
            <a:extLst>
              <a:ext uri="{FF2B5EF4-FFF2-40B4-BE49-F238E27FC236}">
                <a16:creationId xmlns:a16="http://schemas.microsoft.com/office/drawing/2014/main" id="{46098CFA-E551-44DD-804F-22EB02F235C9}"/>
              </a:ext>
            </a:extLst>
          </p:cNvPr>
          <p:cNvSpPr>
            <a:spLocks/>
          </p:cNvSpPr>
          <p:nvPr userDrawn="1"/>
        </p:nvSpPr>
        <p:spPr bwMode="auto">
          <a:xfrm>
            <a:off x="89888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2" name="Freeform 35">
            <a:extLst>
              <a:ext uri="{FF2B5EF4-FFF2-40B4-BE49-F238E27FC236}">
                <a16:creationId xmlns:a16="http://schemas.microsoft.com/office/drawing/2014/main" id="{0AAE3416-9F30-4956-8F14-226C9638FFC9}"/>
              </a:ext>
            </a:extLst>
          </p:cNvPr>
          <p:cNvSpPr>
            <a:spLocks/>
          </p:cNvSpPr>
          <p:nvPr userDrawn="1"/>
        </p:nvSpPr>
        <p:spPr bwMode="auto">
          <a:xfrm>
            <a:off x="104923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3" name="Freeform 36">
            <a:extLst>
              <a:ext uri="{FF2B5EF4-FFF2-40B4-BE49-F238E27FC236}">
                <a16:creationId xmlns:a16="http://schemas.microsoft.com/office/drawing/2014/main" id="{F25663A6-B6FB-441E-BF99-BDEC53CF5A63}"/>
              </a:ext>
            </a:extLst>
          </p:cNvPr>
          <p:cNvSpPr>
            <a:spLocks/>
          </p:cNvSpPr>
          <p:nvPr userDrawn="1"/>
        </p:nvSpPr>
        <p:spPr bwMode="auto">
          <a:xfrm>
            <a:off x="1291463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0 h 121"/>
              <a:gd name="T10" fmla="*/ 45 w 48"/>
              <a:gd name="T11" fmla="*/ 50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0"/>
                </a:lnTo>
                <a:lnTo>
                  <a:pt x="45" y="50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4" name="Freeform 37">
            <a:extLst>
              <a:ext uri="{FF2B5EF4-FFF2-40B4-BE49-F238E27FC236}">
                <a16:creationId xmlns:a16="http://schemas.microsoft.com/office/drawing/2014/main" id="{17B2A5C7-BCCC-4DA6-AB41-88629D4B9709}"/>
              </a:ext>
            </a:extLst>
          </p:cNvPr>
          <p:cNvSpPr>
            <a:spLocks/>
          </p:cNvSpPr>
          <p:nvPr userDrawn="1"/>
        </p:nvSpPr>
        <p:spPr bwMode="auto">
          <a:xfrm>
            <a:off x="1383343" y="5474158"/>
            <a:ext cx="46984" cy="126320"/>
          </a:xfrm>
          <a:custGeom>
            <a:avLst/>
            <a:gdLst>
              <a:gd name="T0" fmla="*/ 0 w 45"/>
              <a:gd name="T1" fmla="*/ 0 h 121"/>
              <a:gd name="T2" fmla="*/ 17 w 45"/>
              <a:gd name="T3" fmla="*/ 0 h 121"/>
              <a:gd name="T4" fmla="*/ 17 w 45"/>
              <a:gd name="T5" fmla="*/ 105 h 121"/>
              <a:gd name="T6" fmla="*/ 45 w 45"/>
              <a:gd name="T7" fmla="*/ 105 h 121"/>
              <a:gd name="T8" fmla="*/ 45 w 45"/>
              <a:gd name="T9" fmla="*/ 121 h 121"/>
              <a:gd name="T10" fmla="*/ 0 w 45"/>
              <a:gd name="T11" fmla="*/ 121 h 121"/>
              <a:gd name="T12" fmla="*/ 0 w 45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5" y="105"/>
                </a:lnTo>
                <a:lnTo>
                  <a:pt x="45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" name="Freeform 38">
            <a:extLst>
              <a:ext uri="{FF2B5EF4-FFF2-40B4-BE49-F238E27FC236}">
                <a16:creationId xmlns:a16="http://schemas.microsoft.com/office/drawing/2014/main" id="{AC8B015F-D1C0-4388-941A-A928D61C5B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439724" y="5474158"/>
            <a:ext cx="100233" cy="126320"/>
          </a:xfrm>
          <a:custGeom>
            <a:avLst/>
            <a:gdLst>
              <a:gd name="T0" fmla="*/ 41 w 96"/>
              <a:gd name="T1" fmla="*/ 0 h 121"/>
              <a:gd name="T2" fmla="*/ 96 w 96"/>
              <a:gd name="T3" fmla="*/ 0 h 121"/>
              <a:gd name="T4" fmla="*/ 96 w 96"/>
              <a:gd name="T5" fmla="*/ 16 h 121"/>
              <a:gd name="T6" fmla="*/ 65 w 96"/>
              <a:gd name="T7" fmla="*/ 16 h 121"/>
              <a:gd name="T8" fmla="*/ 65 w 96"/>
              <a:gd name="T9" fmla="*/ 50 h 121"/>
              <a:gd name="T10" fmla="*/ 92 w 96"/>
              <a:gd name="T11" fmla="*/ 50 h 121"/>
              <a:gd name="T12" fmla="*/ 92 w 96"/>
              <a:gd name="T13" fmla="*/ 66 h 121"/>
              <a:gd name="T14" fmla="*/ 65 w 96"/>
              <a:gd name="T15" fmla="*/ 66 h 121"/>
              <a:gd name="T16" fmla="*/ 65 w 96"/>
              <a:gd name="T17" fmla="*/ 105 h 121"/>
              <a:gd name="T18" fmla="*/ 96 w 96"/>
              <a:gd name="T19" fmla="*/ 105 h 121"/>
              <a:gd name="T20" fmla="*/ 96 w 96"/>
              <a:gd name="T21" fmla="*/ 121 h 121"/>
              <a:gd name="T22" fmla="*/ 47 w 96"/>
              <a:gd name="T23" fmla="*/ 121 h 121"/>
              <a:gd name="T24" fmla="*/ 47 w 96"/>
              <a:gd name="T25" fmla="*/ 95 h 121"/>
              <a:gd name="T26" fmla="*/ 26 w 96"/>
              <a:gd name="T27" fmla="*/ 95 h 121"/>
              <a:gd name="T28" fmla="*/ 17 w 96"/>
              <a:gd name="T29" fmla="*/ 121 h 121"/>
              <a:gd name="T30" fmla="*/ 0 w 96"/>
              <a:gd name="T31" fmla="*/ 121 h 121"/>
              <a:gd name="T32" fmla="*/ 41 w 96"/>
              <a:gd name="T33" fmla="*/ 0 h 121"/>
              <a:gd name="T34" fmla="*/ 48 w 96"/>
              <a:gd name="T35" fmla="*/ 28 h 121"/>
              <a:gd name="T36" fmla="*/ 30 w 96"/>
              <a:gd name="T37" fmla="*/ 80 h 121"/>
              <a:gd name="T38" fmla="*/ 48 w 96"/>
              <a:gd name="T39" fmla="*/ 80 h 121"/>
              <a:gd name="T40" fmla="*/ 48 w 96"/>
              <a:gd name="T41" fmla="*/ 2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121">
                <a:moveTo>
                  <a:pt x="41" y="0"/>
                </a:moveTo>
                <a:lnTo>
                  <a:pt x="96" y="0"/>
                </a:lnTo>
                <a:lnTo>
                  <a:pt x="96" y="16"/>
                </a:lnTo>
                <a:lnTo>
                  <a:pt x="65" y="16"/>
                </a:lnTo>
                <a:lnTo>
                  <a:pt x="65" y="50"/>
                </a:lnTo>
                <a:lnTo>
                  <a:pt x="92" y="50"/>
                </a:lnTo>
                <a:lnTo>
                  <a:pt x="92" y="66"/>
                </a:lnTo>
                <a:lnTo>
                  <a:pt x="65" y="66"/>
                </a:lnTo>
                <a:lnTo>
                  <a:pt x="65" y="105"/>
                </a:lnTo>
                <a:lnTo>
                  <a:pt x="96" y="105"/>
                </a:lnTo>
                <a:lnTo>
                  <a:pt x="96" y="121"/>
                </a:lnTo>
                <a:lnTo>
                  <a:pt x="47" y="121"/>
                </a:lnTo>
                <a:lnTo>
                  <a:pt x="47" y="95"/>
                </a:lnTo>
                <a:lnTo>
                  <a:pt x="26" y="95"/>
                </a:lnTo>
                <a:lnTo>
                  <a:pt x="17" y="121"/>
                </a:lnTo>
                <a:lnTo>
                  <a:pt x="0" y="121"/>
                </a:lnTo>
                <a:lnTo>
                  <a:pt x="41" y="0"/>
                </a:lnTo>
                <a:close/>
                <a:moveTo>
                  <a:pt x="48" y="28"/>
                </a:moveTo>
                <a:lnTo>
                  <a:pt x="30" y="80"/>
                </a:lnTo>
                <a:lnTo>
                  <a:pt x="48" y="80"/>
                </a:lnTo>
                <a:lnTo>
                  <a:pt x="48" y="2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6" name="Freeform 39">
            <a:extLst>
              <a:ext uri="{FF2B5EF4-FFF2-40B4-BE49-F238E27FC236}">
                <a16:creationId xmlns:a16="http://schemas.microsoft.com/office/drawing/2014/main" id="{A284F582-3B53-4826-817A-08F271344A85}"/>
              </a:ext>
            </a:extLst>
          </p:cNvPr>
          <p:cNvSpPr>
            <a:spLocks/>
          </p:cNvSpPr>
          <p:nvPr userDrawn="1"/>
        </p:nvSpPr>
        <p:spPr bwMode="auto">
          <a:xfrm>
            <a:off x="1641235" y="5474158"/>
            <a:ext cx="51161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7 w 49"/>
              <a:gd name="T7" fmla="*/ 16 h 121"/>
              <a:gd name="T8" fmla="*/ 17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7 w 49"/>
              <a:gd name="T15" fmla="*/ 66 h 121"/>
              <a:gd name="T16" fmla="*/ 17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7" y="16"/>
                </a:lnTo>
                <a:lnTo>
                  <a:pt x="17" y="50"/>
                </a:lnTo>
                <a:lnTo>
                  <a:pt x="46" y="50"/>
                </a:lnTo>
                <a:lnTo>
                  <a:pt x="46" y="66"/>
                </a:lnTo>
                <a:lnTo>
                  <a:pt x="17" y="66"/>
                </a:lnTo>
                <a:lnTo>
                  <a:pt x="17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7" name="Rectangle 40">
            <a:extLst>
              <a:ext uri="{FF2B5EF4-FFF2-40B4-BE49-F238E27FC236}">
                <a16:creationId xmlns:a16="http://schemas.microsoft.com/office/drawing/2014/main" id="{0FCC0FF2-D66A-4EC4-B59F-AA2080F807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04236" y="5474158"/>
            <a:ext cx="17750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8" name="Freeform 41">
            <a:extLst>
              <a:ext uri="{FF2B5EF4-FFF2-40B4-BE49-F238E27FC236}">
                <a16:creationId xmlns:a16="http://schemas.microsoft.com/office/drawing/2014/main" id="{3B663F9E-7373-42FC-8CE6-3E8A28930A86}"/>
              </a:ext>
            </a:extLst>
          </p:cNvPr>
          <p:cNvSpPr>
            <a:spLocks/>
          </p:cNvSpPr>
          <p:nvPr userDrawn="1"/>
        </p:nvSpPr>
        <p:spPr bwMode="auto">
          <a:xfrm>
            <a:off x="2491129" y="5474158"/>
            <a:ext cx="58469" cy="126320"/>
          </a:xfrm>
          <a:custGeom>
            <a:avLst/>
            <a:gdLst>
              <a:gd name="T0" fmla="*/ 0 w 56"/>
              <a:gd name="T1" fmla="*/ 0 h 121"/>
              <a:gd name="T2" fmla="*/ 56 w 56"/>
              <a:gd name="T3" fmla="*/ 0 h 121"/>
              <a:gd name="T4" fmla="*/ 56 w 56"/>
              <a:gd name="T5" fmla="*/ 16 h 121"/>
              <a:gd name="T6" fmla="*/ 37 w 56"/>
              <a:gd name="T7" fmla="*/ 16 h 121"/>
              <a:gd name="T8" fmla="*/ 37 w 56"/>
              <a:gd name="T9" fmla="*/ 121 h 121"/>
              <a:gd name="T10" fmla="*/ 19 w 56"/>
              <a:gd name="T11" fmla="*/ 121 h 121"/>
              <a:gd name="T12" fmla="*/ 19 w 56"/>
              <a:gd name="T13" fmla="*/ 16 h 121"/>
              <a:gd name="T14" fmla="*/ 0 w 56"/>
              <a:gd name="T15" fmla="*/ 16 h 121"/>
              <a:gd name="T16" fmla="*/ 0 w 56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121">
                <a:moveTo>
                  <a:pt x="0" y="0"/>
                </a:moveTo>
                <a:lnTo>
                  <a:pt x="56" y="0"/>
                </a:lnTo>
                <a:lnTo>
                  <a:pt x="56" y="16"/>
                </a:lnTo>
                <a:lnTo>
                  <a:pt x="37" y="16"/>
                </a:lnTo>
                <a:lnTo>
                  <a:pt x="37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9" name="Rectangle 42">
            <a:extLst>
              <a:ext uri="{FF2B5EF4-FFF2-40B4-BE49-F238E27FC236}">
                <a16:creationId xmlns:a16="http://schemas.microsoft.com/office/drawing/2014/main" id="{DB1F5C66-F240-4C9F-AD0A-D67A073E86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348" y="5474158"/>
            <a:ext cx="18794" cy="12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0" name="Freeform 43">
            <a:extLst>
              <a:ext uri="{FF2B5EF4-FFF2-40B4-BE49-F238E27FC236}">
                <a16:creationId xmlns:a16="http://schemas.microsoft.com/office/drawing/2014/main" id="{6E4A33A9-6D5D-44C6-8746-6B858020260C}"/>
              </a:ext>
            </a:extLst>
          </p:cNvPr>
          <p:cNvSpPr>
            <a:spLocks/>
          </p:cNvSpPr>
          <p:nvPr userDrawn="1"/>
        </p:nvSpPr>
        <p:spPr bwMode="auto">
          <a:xfrm>
            <a:off x="2803314" y="5474158"/>
            <a:ext cx="51161" cy="126320"/>
          </a:xfrm>
          <a:custGeom>
            <a:avLst/>
            <a:gdLst>
              <a:gd name="T0" fmla="*/ 0 w 49"/>
              <a:gd name="T1" fmla="*/ 0 h 121"/>
              <a:gd name="T2" fmla="*/ 49 w 49"/>
              <a:gd name="T3" fmla="*/ 0 h 121"/>
              <a:gd name="T4" fmla="*/ 49 w 49"/>
              <a:gd name="T5" fmla="*/ 16 h 121"/>
              <a:gd name="T6" fmla="*/ 18 w 49"/>
              <a:gd name="T7" fmla="*/ 16 h 121"/>
              <a:gd name="T8" fmla="*/ 18 w 49"/>
              <a:gd name="T9" fmla="*/ 50 h 121"/>
              <a:gd name="T10" fmla="*/ 46 w 49"/>
              <a:gd name="T11" fmla="*/ 50 h 121"/>
              <a:gd name="T12" fmla="*/ 46 w 49"/>
              <a:gd name="T13" fmla="*/ 66 h 121"/>
              <a:gd name="T14" fmla="*/ 18 w 49"/>
              <a:gd name="T15" fmla="*/ 66 h 121"/>
              <a:gd name="T16" fmla="*/ 18 w 49"/>
              <a:gd name="T17" fmla="*/ 105 h 121"/>
              <a:gd name="T18" fmla="*/ 49 w 49"/>
              <a:gd name="T19" fmla="*/ 105 h 121"/>
              <a:gd name="T20" fmla="*/ 49 w 49"/>
              <a:gd name="T21" fmla="*/ 121 h 121"/>
              <a:gd name="T22" fmla="*/ 0 w 49"/>
              <a:gd name="T23" fmla="*/ 121 h 121"/>
              <a:gd name="T24" fmla="*/ 0 w 49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121">
                <a:moveTo>
                  <a:pt x="0" y="0"/>
                </a:moveTo>
                <a:lnTo>
                  <a:pt x="49" y="0"/>
                </a:lnTo>
                <a:lnTo>
                  <a:pt x="49" y="16"/>
                </a:lnTo>
                <a:lnTo>
                  <a:pt x="18" y="16"/>
                </a:lnTo>
                <a:lnTo>
                  <a:pt x="18" y="50"/>
                </a:lnTo>
                <a:lnTo>
                  <a:pt x="46" y="50"/>
                </a:lnTo>
                <a:lnTo>
                  <a:pt x="46" y="66"/>
                </a:lnTo>
                <a:lnTo>
                  <a:pt x="18" y="66"/>
                </a:lnTo>
                <a:lnTo>
                  <a:pt x="18" y="105"/>
                </a:lnTo>
                <a:lnTo>
                  <a:pt x="49" y="105"/>
                </a:lnTo>
                <a:lnTo>
                  <a:pt x="49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1" name="Freeform 44">
            <a:extLst>
              <a:ext uri="{FF2B5EF4-FFF2-40B4-BE49-F238E27FC236}">
                <a16:creationId xmlns:a16="http://schemas.microsoft.com/office/drawing/2014/main" id="{62FE0A50-A822-4CDC-8D06-98E44048B546}"/>
              </a:ext>
            </a:extLst>
          </p:cNvPr>
          <p:cNvSpPr>
            <a:spLocks/>
          </p:cNvSpPr>
          <p:nvPr userDrawn="1"/>
        </p:nvSpPr>
        <p:spPr bwMode="auto">
          <a:xfrm>
            <a:off x="2874312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2 h 121"/>
              <a:gd name="T10" fmla="*/ 43 w 47"/>
              <a:gd name="T11" fmla="*/ 52 h 121"/>
              <a:gd name="T12" fmla="*/ 43 w 47"/>
              <a:gd name="T13" fmla="*/ 67 h 121"/>
              <a:gd name="T14" fmla="*/ 17 w 47"/>
              <a:gd name="T15" fmla="*/ 67 h 121"/>
              <a:gd name="T16" fmla="*/ 17 w 47"/>
              <a:gd name="T17" fmla="*/ 121 h 121"/>
              <a:gd name="T18" fmla="*/ 0 w 47"/>
              <a:gd name="T19" fmla="*/ 121 h 121"/>
              <a:gd name="T20" fmla="*/ 0 w 47"/>
              <a:gd name="T2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2"/>
                </a:lnTo>
                <a:lnTo>
                  <a:pt x="43" y="52"/>
                </a:lnTo>
                <a:lnTo>
                  <a:pt x="43" y="67"/>
                </a:lnTo>
                <a:lnTo>
                  <a:pt x="17" y="67"/>
                </a:lnTo>
                <a:lnTo>
                  <a:pt x="1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2" name="Freeform 45">
            <a:extLst>
              <a:ext uri="{FF2B5EF4-FFF2-40B4-BE49-F238E27FC236}">
                <a16:creationId xmlns:a16="http://schemas.microsoft.com/office/drawing/2014/main" id="{BD2E12B2-8E31-448D-B2D4-61F72786F562}"/>
              </a:ext>
            </a:extLst>
          </p:cNvPr>
          <p:cNvSpPr>
            <a:spLocks/>
          </p:cNvSpPr>
          <p:nvPr userDrawn="1"/>
        </p:nvSpPr>
        <p:spPr bwMode="auto">
          <a:xfrm>
            <a:off x="2938002" y="5474158"/>
            <a:ext cx="57425" cy="126320"/>
          </a:xfrm>
          <a:custGeom>
            <a:avLst/>
            <a:gdLst>
              <a:gd name="T0" fmla="*/ 0 w 55"/>
              <a:gd name="T1" fmla="*/ 0 h 121"/>
              <a:gd name="T2" fmla="*/ 55 w 55"/>
              <a:gd name="T3" fmla="*/ 0 h 121"/>
              <a:gd name="T4" fmla="*/ 55 w 55"/>
              <a:gd name="T5" fmla="*/ 16 h 121"/>
              <a:gd name="T6" fmla="*/ 36 w 55"/>
              <a:gd name="T7" fmla="*/ 16 h 121"/>
              <a:gd name="T8" fmla="*/ 36 w 55"/>
              <a:gd name="T9" fmla="*/ 121 h 121"/>
              <a:gd name="T10" fmla="*/ 19 w 55"/>
              <a:gd name="T11" fmla="*/ 121 h 121"/>
              <a:gd name="T12" fmla="*/ 19 w 55"/>
              <a:gd name="T13" fmla="*/ 16 h 121"/>
              <a:gd name="T14" fmla="*/ 0 w 55"/>
              <a:gd name="T15" fmla="*/ 16 h 121"/>
              <a:gd name="T16" fmla="*/ 0 w 55"/>
              <a:gd name="T17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121">
                <a:moveTo>
                  <a:pt x="0" y="0"/>
                </a:moveTo>
                <a:lnTo>
                  <a:pt x="55" y="0"/>
                </a:lnTo>
                <a:lnTo>
                  <a:pt x="55" y="16"/>
                </a:lnTo>
                <a:lnTo>
                  <a:pt x="36" y="16"/>
                </a:lnTo>
                <a:lnTo>
                  <a:pt x="36" y="121"/>
                </a:lnTo>
                <a:lnTo>
                  <a:pt x="19" y="121"/>
                </a:lnTo>
                <a:lnTo>
                  <a:pt x="19" y="16"/>
                </a:lnTo>
                <a:lnTo>
                  <a:pt x="0" y="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3" name="Freeform 46">
            <a:extLst>
              <a:ext uri="{FF2B5EF4-FFF2-40B4-BE49-F238E27FC236}">
                <a16:creationId xmlns:a16="http://schemas.microsoft.com/office/drawing/2014/main" id="{3EEC8CDE-5CC8-45B9-B3BC-323FBFBFBA40}"/>
              </a:ext>
            </a:extLst>
          </p:cNvPr>
          <p:cNvSpPr>
            <a:spLocks/>
          </p:cNvSpPr>
          <p:nvPr userDrawn="1"/>
        </p:nvSpPr>
        <p:spPr bwMode="auto">
          <a:xfrm>
            <a:off x="3014221" y="5474158"/>
            <a:ext cx="49073" cy="126320"/>
          </a:xfrm>
          <a:custGeom>
            <a:avLst/>
            <a:gdLst>
              <a:gd name="T0" fmla="*/ 0 w 47"/>
              <a:gd name="T1" fmla="*/ 0 h 121"/>
              <a:gd name="T2" fmla="*/ 47 w 47"/>
              <a:gd name="T3" fmla="*/ 0 h 121"/>
              <a:gd name="T4" fmla="*/ 47 w 47"/>
              <a:gd name="T5" fmla="*/ 16 h 121"/>
              <a:gd name="T6" fmla="*/ 17 w 47"/>
              <a:gd name="T7" fmla="*/ 16 h 121"/>
              <a:gd name="T8" fmla="*/ 17 w 47"/>
              <a:gd name="T9" fmla="*/ 50 h 121"/>
              <a:gd name="T10" fmla="*/ 44 w 47"/>
              <a:gd name="T11" fmla="*/ 50 h 121"/>
              <a:gd name="T12" fmla="*/ 44 w 47"/>
              <a:gd name="T13" fmla="*/ 66 h 121"/>
              <a:gd name="T14" fmla="*/ 17 w 47"/>
              <a:gd name="T15" fmla="*/ 66 h 121"/>
              <a:gd name="T16" fmla="*/ 17 w 47"/>
              <a:gd name="T17" fmla="*/ 105 h 121"/>
              <a:gd name="T18" fmla="*/ 47 w 47"/>
              <a:gd name="T19" fmla="*/ 105 h 121"/>
              <a:gd name="T20" fmla="*/ 47 w 47"/>
              <a:gd name="T21" fmla="*/ 121 h 121"/>
              <a:gd name="T22" fmla="*/ 0 w 47"/>
              <a:gd name="T23" fmla="*/ 121 h 121"/>
              <a:gd name="T24" fmla="*/ 0 w 47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" h="121">
                <a:moveTo>
                  <a:pt x="0" y="0"/>
                </a:moveTo>
                <a:lnTo>
                  <a:pt x="47" y="0"/>
                </a:lnTo>
                <a:lnTo>
                  <a:pt x="47" y="16"/>
                </a:lnTo>
                <a:lnTo>
                  <a:pt x="17" y="16"/>
                </a:lnTo>
                <a:lnTo>
                  <a:pt x="17" y="50"/>
                </a:lnTo>
                <a:lnTo>
                  <a:pt x="44" y="50"/>
                </a:lnTo>
                <a:lnTo>
                  <a:pt x="44" y="66"/>
                </a:lnTo>
                <a:lnTo>
                  <a:pt x="17" y="66"/>
                </a:lnTo>
                <a:lnTo>
                  <a:pt x="17" y="105"/>
                </a:lnTo>
                <a:lnTo>
                  <a:pt x="47" y="105"/>
                </a:lnTo>
                <a:lnTo>
                  <a:pt x="47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4" name="Freeform 47">
            <a:extLst>
              <a:ext uri="{FF2B5EF4-FFF2-40B4-BE49-F238E27FC236}">
                <a16:creationId xmlns:a16="http://schemas.microsoft.com/office/drawing/2014/main" id="{E45024C3-CFA9-425C-8C5C-7A275FAA219F}"/>
              </a:ext>
            </a:extLst>
          </p:cNvPr>
          <p:cNvSpPr>
            <a:spLocks/>
          </p:cNvSpPr>
          <p:nvPr userDrawn="1"/>
        </p:nvSpPr>
        <p:spPr bwMode="auto">
          <a:xfrm>
            <a:off x="3164571" y="5474158"/>
            <a:ext cx="61602" cy="127364"/>
          </a:xfrm>
          <a:custGeom>
            <a:avLst/>
            <a:gdLst>
              <a:gd name="T0" fmla="*/ 0 w 576"/>
              <a:gd name="T1" fmla="*/ 0 h 1184"/>
              <a:gd name="T2" fmla="*/ 167 w 576"/>
              <a:gd name="T3" fmla="*/ 0 h 1184"/>
              <a:gd name="T4" fmla="*/ 167 w 576"/>
              <a:gd name="T5" fmla="*/ 879 h 1184"/>
              <a:gd name="T6" fmla="*/ 202 w 576"/>
              <a:gd name="T7" fmla="*/ 998 h 1184"/>
              <a:gd name="T8" fmla="*/ 290 w 576"/>
              <a:gd name="T9" fmla="*/ 1035 h 1184"/>
              <a:gd name="T10" fmla="*/ 376 w 576"/>
              <a:gd name="T11" fmla="*/ 998 h 1184"/>
              <a:gd name="T12" fmla="*/ 410 w 576"/>
              <a:gd name="T13" fmla="*/ 879 h 1184"/>
              <a:gd name="T14" fmla="*/ 410 w 576"/>
              <a:gd name="T15" fmla="*/ 0 h 1184"/>
              <a:gd name="T16" fmla="*/ 576 w 576"/>
              <a:gd name="T17" fmla="*/ 0 h 1184"/>
              <a:gd name="T18" fmla="*/ 576 w 576"/>
              <a:gd name="T19" fmla="*/ 861 h 1184"/>
              <a:gd name="T20" fmla="*/ 554 w 576"/>
              <a:gd name="T21" fmla="*/ 1007 h 1184"/>
              <a:gd name="T22" fmla="*/ 493 w 576"/>
              <a:gd name="T23" fmla="*/ 1107 h 1184"/>
              <a:gd name="T24" fmla="*/ 401 w 576"/>
              <a:gd name="T25" fmla="*/ 1165 h 1184"/>
              <a:gd name="T26" fmla="*/ 285 w 576"/>
              <a:gd name="T27" fmla="*/ 1184 h 1184"/>
              <a:gd name="T28" fmla="*/ 171 w 576"/>
              <a:gd name="T29" fmla="*/ 1165 h 1184"/>
              <a:gd name="T30" fmla="*/ 81 w 576"/>
              <a:gd name="T31" fmla="*/ 1106 h 1184"/>
              <a:gd name="T32" fmla="*/ 22 w 576"/>
              <a:gd name="T33" fmla="*/ 1005 h 1184"/>
              <a:gd name="T34" fmla="*/ 0 w 576"/>
              <a:gd name="T35" fmla="*/ 861 h 1184"/>
              <a:gd name="T36" fmla="*/ 0 w 576"/>
              <a:gd name="T37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" h="1184">
                <a:moveTo>
                  <a:pt x="0" y="0"/>
                </a:moveTo>
                <a:lnTo>
                  <a:pt x="167" y="0"/>
                </a:lnTo>
                <a:lnTo>
                  <a:pt x="167" y="879"/>
                </a:lnTo>
                <a:cubicBezTo>
                  <a:pt x="167" y="934"/>
                  <a:pt x="179" y="974"/>
                  <a:pt x="202" y="998"/>
                </a:cubicBezTo>
                <a:cubicBezTo>
                  <a:pt x="226" y="1023"/>
                  <a:pt x="255" y="1035"/>
                  <a:pt x="290" y="1035"/>
                </a:cubicBezTo>
                <a:cubicBezTo>
                  <a:pt x="325" y="1035"/>
                  <a:pt x="354" y="1023"/>
                  <a:pt x="376" y="998"/>
                </a:cubicBezTo>
                <a:cubicBezTo>
                  <a:pt x="399" y="974"/>
                  <a:pt x="410" y="934"/>
                  <a:pt x="410" y="879"/>
                </a:cubicBezTo>
                <a:lnTo>
                  <a:pt x="410" y="0"/>
                </a:lnTo>
                <a:lnTo>
                  <a:pt x="576" y="0"/>
                </a:lnTo>
                <a:lnTo>
                  <a:pt x="576" y="861"/>
                </a:lnTo>
                <a:cubicBezTo>
                  <a:pt x="576" y="918"/>
                  <a:pt x="569" y="966"/>
                  <a:pt x="554" y="1007"/>
                </a:cubicBezTo>
                <a:cubicBezTo>
                  <a:pt x="539" y="1048"/>
                  <a:pt x="519" y="1081"/>
                  <a:pt x="493" y="1107"/>
                </a:cubicBezTo>
                <a:cubicBezTo>
                  <a:pt x="468" y="1133"/>
                  <a:pt x="437" y="1153"/>
                  <a:pt x="401" y="1165"/>
                </a:cubicBezTo>
                <a:cubicBezTo>
                  <a:pt x="366" y="1178"/>
                  <a:pt x="327" y="1184"/>
                  <a:pt x="285" y="1184"/>
                </a:cubicBezTo>
                <a:cubicBezTo>
                  <a:pt x="244" y="1184"/>
                  <a:pt x="206" y="1178"/>
                  <a:pt x="171" y="1165"/>
                </a:cubicBezTo>
                <a:cubicBezTo>
                  <a:pt x="136" y="1153"/>
                  <a:pt x="106" y="1133"/>
                  <a:pt x="81" y="1106"/>
                </a:cubicBezTo>
                <a:cubicBezTo>
                  <a:pt x="56" y="1080"/>
                  <a:pt x="36" y="1046"/>
                  <a:pt x="22" y="1005"/>
                </a:cubicBezTo>
                <a:cubicBezTo>
                  <a:pt x="8" y="965"/>
                  <a:pt x="0" y="917"/>
                  <a:pt x="0" y="86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5" name="Freeform 48">
            <a:extLst>
              <a:ext uri="{FF2B5EF4-FFF2-40B4-BE49-F238E27FC236}">
                <a16:creationId xmlns:a16="http://schemas.microsoft.com/office/drawing/2014/main" id="{990E49B3-0AD3-4E99-8783-92B0E1ACFD10}"/>
              </a:ext>
            </a:extLst>
          </p:cNvPr>
          <p:cNvSpPr>
            <a:spLocks/>
          </p:cNvSpPr>
          <p:nvPr userDrawn="1"/>
        </p:nvSpPr>
        <p:spPr bwMode="auto">
          <a:xfrm>
            <a:off x="3670957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7 w 48"/>
              <a:gd name="T7" fmla="*/ 16 h 121"/>
              <a:gd name="T8" fmla="*/ 17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7 w 48"/>
              <a:gd name="T15" fmla="*/ 66 h 121"/>
              <a:gd name="T16" fmla="*/ 17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7" y="16"/>
                </a:lnTo>
                <a:lnTo>
                  <a:pt x="17" y="51"/>
                </a:lnTo>
                <a:lnTo>
                  <a:pt x="45" y="51"/>
                </a:lnTo>
                <a:lnTo>
                  <a:pt x="45" y="66"/>
                </a:lnTo>
                <a:lnTo>
                  <a:pt x="17" y="66"/>
                </a:lnTo>
                <a:lnTo>
                  <a:pt x="17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6" name="Freeform 49">
            <a:extLst>
              <a:ext uri="{FF2B5EF4-FFF2-40B4-BE49-F238E27FC236}">
                <a16:creationId xmlns:a16="http://schemas.microsoft.com/office/drawing/2014/main" id="{BD769DF8-E0CD-49A4-B78B-E62E2087B2CF}"/>
              </a:ext>
            </a:extLst>
          </p:cNvPr>
          <p:cNvSpPr>
            <a:spLocks/>
          </p:cNvSpPr>
          <p:nvPr userDrawn="1"/>
        </p:nvSpPr>
        <p:spPr bwMode="auto">
          <a:xfrm>
            <a:off x="3740912" y="5474158"/>
            <a:ext cx="45940" cy="126320"/>
          </a:xfrm>
          <a:custGeom>
            <a:avLst/>
            <a:gdLst>
              <a:gd name="T0" fmla="*/ 0 w 44"/>
              <a:gd name="T1" fmla="*/ 0 h 121"/>
              <a:gd name="T2" fmla="*/ 17 w 44"/>
              <a:gd name="T3" fmla="*/ 0 h 121"/>
              <a:gd name="T4" fmla="*/ 17 w 44"/>
              <a:gd name="T5" fmla="*/ 105 h 121"/>
              <a:gd name="T6" fmla="*/ 44 w 44"/>
              <a:gd name="T7" fmla="*/ 105 h 121"/>
              <a:gd name="T8" fmla="*/ 44 w 44"/>
              <a:gd name="T9" fmla="*/ 121 h 121"/>
              <a:gd name="T10" fmla="*/ 0 w 44"/>
              <a:gd name="T11" fmla="*/ 121 h 121"/>
              <a:gd name="T12" fmla="*/ 0 w 44"/>
              <a:gd name="T13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21">
                <a:moveTo>
                  <a:pt x="0" y="0"/>
                </a:moveTo>
                <a:lnTo>
                  <a:pt x="17" y="0"/>
                </a:lnTo>
                <a:lnTo>
                  <a:pt x="17" y="105"/>
                </a:lnTo>
                <a:lnTo>
                  <a:pt x="44" y="105"/>
                </a:lnTo>
                <a:lnTo>
                  <a:pt x="44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7" name="Freeform 50">
            <a:extLst>
              <a:ext uri="{FF2B5EF4-FFF2-40B4-BE49-F238E27FC236}">
                <a16:creationId xmlns:a16="http://schemas.microsoft.com/office/drawing/2014/main" id="{032F36E3-C940-4899-9C0D-6D2DF3AE6A1A}"/>
              </a:ext>
            </a:extLst>
          </p:cNvPr>
          <p:cNvSpPr>
            <a:spLocks/>
          </p:cNvSpPr>
          <p:nvPr userDrawn="1"/>
        </p:nvSpPr>
        <p:spPr bwMode="auto">
          <a:xfrm>
            <a:off x="3874556" y="5474158"/>
            <a:ext cx="50117" cy="126320"/>
          </a:xfrm>
          <a:custGeom>
            <a:avLst/>
            <a:gdLst>
              <a:gd name="T0" fmla="*/ 0 w 48"/>
              <a:gd name="T1" fmla="*/ 0 h 121"/>
              <a:gd name="T2" fmla="*/ 48 w 48"/>
              <a:gd name="T3" fmla="*/ 0 h 121"/>
              <a:gd name="T4" fmla="*/ 48 w 48"/>
              <a:gd name="T5" fmla="*/ 16 h 121"/>
              <a:gd name="T6" fmla="*/ 18 w 48"/>
              <a:gd name="T7" fmla="*/ 16 h 121"/>
              <a:gd name="T8" fmla="*/ 18 w 48"/>
              <a:gd name="T9" fmla="*/ 51 h 121"/>
              <a:gd name="T10" fmla="*/ 45 w 48"/>
              <a:gd name="T11" fmla="*/ 51 h 121"/>
              <a:gd name="T12" fmla="*/ 45 w 48"/>
              <a:gd name="T13" fmla="*/ 66 h 121"/>
              <a:gd name="T14" fmla="*/ 18 w 48"/>
              <a:gd name="T15" fmla="*/ 66 h 121"/>
              <a:gd name="T16" fmla="*/ 18 w 48"/>
              <a:gd name="T17" fmla="*/ 105 h 121"/>
              <a:gd name="T18" fmla="*/ 48 w 48"/>
              <a:gd name="T19" fmla="*/ 105 h 121"/>
              <a:gd name="T20" fmla="*/ 48 w 48"/>
              <a:gd name="T21" fmla="*/ 121 h 121"/>
              <a:gd name="T22" fmla="*/ 0 w 48"/>
              <a:gd name="T23" fmla="*/ 121 h 121"/>
              <a:gd name="T24" fmla="*/ 0 w 48"/>
              <a:gd name="T25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" h="121">
                <a:moveTo>
                  <a:pt x="0" y="0"/>
                </a:moveTo>
                <a:lnTo>
                  <a:pt x="48" y="0"/>
                </a:lnTo>
                <a:lnTo>
                  <a:pt x="48" y="16"/>
                </a:lnTo>
                <a:lnTo>
                  <a:pt x="18" y="16"/>
                </a:lnTo>
                <a:lnTo>
                  <a:pt x="18" y="51"/>
                </a:lnTo>
                <a:lnTo>
                  <a:pt x="45" y="51"/>
                </a:lnTo>
                <a:lnTo>
                  <a:pt x="45" y="66"/>
                </a:lnTo>
                <a:lnTo>
                  <a:pt x="18" y="66"/>
                </a:lnTo>
                <a:lnTo>
                  <a:pt x="18" y="105"/>
                </a:lnTo>
                <a:lnTo>
                  <a:pt x="48" y="105"/>
                </a:lnTo>
                <a:lnTo>
                  <a:pt x="48" y="121"/>
                </a:lnTo>
                <a:lnTo>
                  <a:pt x="0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04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9" r:id="rId8"/>
    <p:sldLayoutId id="2147483658" r:id="rId9"/>
    <p:sldLayoutId id="2147483660" r:id="rId10"/>
    <p:sldLayoutId id="2147483661" r:id="rId11"/>
    <p:sldLayoutId id="2147483651" r:id="rId12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F989172-5C73-4EC4-B4DB-627C78F8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F6DEE407-5B6B-4129-8D15-8AAD22E7CE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472869B7-40B7-4F69-9C55-E7E93FBE39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6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C942F-CE06-4917-9E28-BB219752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5" name="Pladsholder til indhold 25">
            <a:extLst>
              <a:ext uri="{FF2B5EF4-FFF2-40B4-BE49-F238E27FC236}">
                <a16:creationId xmlns:a16="http://schemas.microsoft.com/office/drawing/2014/main" id="{A943A947-E9B5-4A03-B658-642A2BFC5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328725"/>
              </p:ext>
            </p:extLst>
          </p:nvPr>
        </p:nvGraphicFramePr>
        <p:xfrm>
          <a:off x="557213" y="1867221"/>
          <a:ext cx="7472602" cy="316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7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151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135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37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2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85D94-D585-48F8-A735-756F54E0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7E96650-4739-4FD1-88E0-DEA22940E5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084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6A8A82-E05B-45EF-9A69-3B55F858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AC8FEEA-4C4F-42BB-8324-9D922D48FC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325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63881B3-B827-427B-9F3D-BEDE668F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8A41C8E-C3B2-4B8F-8345-AE3E96E34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776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2CA3688-C950-4238-B105-9019348D8657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4226C7-3380-45A1-A88D-E604EAFF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B54FA3F-CF5E-459E-8DE5-39A27FF079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707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7B09287-9C1C-479D-8FE8-4BDAE0CD6A9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1DC628-9797-48ED-A61D-0BEAE29B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6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31D56F76-5411-415D-9827-CB7F5AFA034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AB975D9-508C-445C-A966-08FEB0B5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6DA1C84-7238-468C-9035-C4EA4189FD89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83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7A02453-0358-4C8E-9215-79D54671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8" name="Pladsholder til indhold 9">
            <a:extLst>
              <a:ext uri="{FF2B5EF4-FFF2-40B4-BE49-F238E27FC236}">
                <a16:creationId xmlns:a16="http://schemas.microsoft.com/office/drawing/2014/main" id="{624134D0-D489-4E79-A172-ADC1EB2D29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785716"/>
              </p:ext>
            </p:extLst>
          </p:nvPr>
        </p:nvGraphicFramePr>
        <p:xfrm>
          <a:off x="557213" y="1913324"/>
          <a:ext cx="8539162" cy="3069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503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C8090-49AC-4A88-BA6C-58897C2F9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5" name="Pladsholder til indhold 9">
            <a:extLst>
              <a:ext uri="{FF2B5EF4-FFF2-40B4-BE49-F238E27FC236}">
                <a16:creationId xmlns:a16="http://schemas.microsoft.com/office/drawing/2014/main" id="{639855D1-7DF3-4709-9447-D0F99D00B5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902270"/>
              </p:ext>
            </p:extLst>
          </p:nvPr>
        </p:nvGraphicFramePr>
        <p:xfrm>
          <a:off x="465005" y="1345151"/>
          <a:ext cx="8539162" cy="3572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121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PLO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3E81"/>
      </a:accent1>
      <a:accent2>
        <a:srgbClr val="DC1236"/>
      </a:accent2>
      <a:accent3>
        <a:srgbClr val="006B2D"/>
      </a:accent3>
      <a:accent4>
        <a:srgbClr val="9A999A"/>
      </a:accent4>
      <a:accent5>
        <a:srgbClr val="628B79"/>
      </a:accent5>
      <a:accent6>
        <a:srgbClr val="F2D97A"/>
      </a:accent6>
      <a:hlink>
        <a:srgbClr val="0563C1"/>
      </a:hlink>
      <a:folHlink>
        <a:srgbClr val="954F72"/>
      </a:folHlink>
    </a:clrScheme>
    <a:fontScheme name="PL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LO_E_screen_02.potx" id="{935A7431-5732-4FC9-8AD7-14679778749B}" vid="{9D02AE7F-5F01-4358-AF1C-C448E83695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PLO_E_screen_02</Template>
  <TotalTime>4</TotalTime>
  <Words>2</Words>
  <Application>Microsoft Office PowerPoint</Application>
  <PresentationFormat>Brugerdefineret</PresentationFormat>
  <Paragraphs>1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Kristine Olsen</dc:creator>
  <cp:lastModifiedBy>Kristine Olsen</cp:lastModifiedBy>
  <cp:revision>1</cp:revision>
  <dcterms:created xsi:type="dcterms:W3CDTF">2020-05-18T11:10:41Z</dcterms:created>
  <dcterms:modified xsi:type="dcterms:W3CDTF">2020-05-18T11:15:18Z</dcterms:modified>
</cp:coreProperties>
</file>