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17E"/>
    <a:srgbClr val="333399"/>
    <a:srgbClr val="DC00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595" autoAdjust="0"/>
  </p:normalViewPr>
  <p:slideViewPr>
    <p:cSldViewPr>
      <p:cViewPr varScale="1">
        <p:scale>
          <a:sx n="108" d="100"/>
          <a:sy n="108" d="100"/>
        </p:scale>
        <p:origin x="87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8025E7-0CA2-6A4F-8D93-07412621184F}" type="slidenum">
              <a:rPr lang="da-DK" altLang="x-none"/>
              <a:pPr/>
              <a:t>‹nr.›</a:t>
            </a:fld>
            <a:endParaRPr lang="da-DK" altLang="x-none"/>
          </a:p>
        </p:txBody>
      </p:sp>
    </p:spTree>
    <p:extLst>
      <p:ext uri="{BB962C8B-B14F-4D97-AF65-F5344CB8AC3E}">
        <p14:creationId xmlns:p14="http://schemas.microsoft.com/office/powerpoint/2010/main" val="37618923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EDB3277D-F852-FE42-90C8-430025B3978B}" type="slidenum">
              <a:rPr lang="da-DK" altLang="x-none"/>
              <a:pPr/>
              <a:t>1</a:t>
            </a:fld>
            <a:endParaRPr lang="da-DK" altLang="x-none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51267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6807" y="1500188"/>
            <a:ext cx="6048672" cy="2362200"/>
          </a:xfrm>
          <a:prstGeom prst="rect">
            <a:avLst/>
          </a:prstGeom>
        </p:spPr>
      </p:pic>
      <p:sp>
        <p:nvSpPr>
          <p:cNvPr id="1741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884337" y="1529753"/>
            <a:ext cx="6302365" cy="2338387"/>
          </a:xfrm>
        </p:spPr>
        <p:txBody>
          <a:bodyPr/>
          <a:lstStyle>
            <a:lvl1pPr algn="ctr">
              <a:defRPr/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15029" y="4293096"/>
            <a:ext cx="9913937" cy="1345704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832699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4417" y="1628776"/>
            <a:ext cx="10972800" cy="4248497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15740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33376"/>
            <a:ext cx="2743200" cy="5471889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33376"/>
            <a:ext cx="8026400" cy="5471889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143065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417" y="1628776"/>
            <a:ext cx="10972800" cy="4248497"/>
          </a:xfrm>
        </p:spPr>
        <p:txBody>
          <a:bodyPr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853574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212490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838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115459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422309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6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6762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51418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67664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a-DK" noProof="0"/>
              <a:t>Klik på ikonet for at tilføje et billede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58194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781513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4000">
              <a:schemeClr val="bg2">
                <a:lumMod val="75000"/>
              </a:schemeClr>
            </a:gs>
            <a:gs pos="41000">
              <a:schemeClr val="accent1">
                <a:lumMod val="45000"/>
                <a:lumOff val="55000"/>
              </a:schemeClr>
            </a:gs>
            <a:gs pos="57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0"/>
                <a:lumOff val="10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333375"/>
            <a:ext cx="103822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x-none" dirty="0"/>
              <a:t>Overskrift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7" y="1628776"/>
            <a:ext cx="10972800" cy="4248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x-none" dirty="0"/>
              <a:t>Klik for at redigere teksttypografierne i masteren</a:t>
            </a:r>
          </a:p>
          <a:p>
            <a:pPr lvl="1"/>
            <a:r>
              <a:rPr lang="da-DK" altLang="x-none" dirty="0"/>
              <a:t>Andet niveau</a:t>
            </a:r>
          </a:p>
          <a:p>
            <a:pPr lvl="2"/>
            <a:r>
              <a:rPr lang="da-DK" altLang="x-none" dirty="0"/>
              <a:t>Tredje niveau</a:t>
            </a:r>
          </a:p>
          <a:p>
            <a:pPr lvl="3"/>
            <a:r>
              <a:rPr lang="da-DK" altLang="x-none" dirty="0"/>
              <a:t>Fjerde niveau</a:t>
            </a:r>
          </a:p>
          <a:p>
            <a:pPr lvl="4"/>
            <a:r>
              <a:rPr lang="da-DK" altLang="x-none" dirty="0"/>
              <a:t>Femte niveau</a:t>
            </a:r>
          </a:p>
        </p:txBody>
      </p:sp>
      <p:sp>
        <p:nvSpPr>
          <p:cNvPr id="13" name="Text Box 18"/>
          <p:cNvSpPr txBox="1">
            <a:spLocks noChangeArrowheads="1"/>
          </p:cNvSpPr>
          <p:nvPr userDrawn="1"/>
        </p:nvSpPr>
        <p:spPr bwMode="auto">
          <a:xfrm>
            <a:off x="2420965" y="6165304"/>
            <a:ext cx="46058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a-DK" altLang="x-none" sz="2800" b="0" i="0" spc="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Lægedage 2023</a:t>
            </a:r>
          </a:p>
        </p:txBody>
      </p:sp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-528736" y="6007422"/>
            <a:ext cx="2386405" cy="8389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>
              <a:lumMod val="65000"/>
              <a:lumOff val="35000"/>
            </a:schemeClr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>
              <a:lumMod val="65000"/>
              <a:lumOff val="35000"/>
            </a:schemeClr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>
              <a:lumMod val="65000"/>
              <a:lumOff val="35000"/>
            </a:schemeClr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lumMod val="65000"/>
              <a:lumOff val="35000"/>
            </a:schemeClr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795E7A-883D-4844-A276-89FBE6B88E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33A0ACE-199B-46F7-834B-C33243826B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521C5CE1-74AB-4D51-A7A9-E42B4DCD9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1" name="Pladsholder til indhold 10">
            <a:extLst>
              <a:ext uri="{FF2B5EF4-FFF2-40B4-BE49-F238E27FC236}">
                <a16:creationId xmlns:a16="http://schemas.microsoft.com/office/drawing/2014/main" id="{4BD61094-B199-49BD-AD04-9B3E7DDFC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egedage_skabelon_2007">
  <a:themeElements>
    <a:clrScheme name="Gråtone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egedage_skabelon_20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egedage_skabelon_20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egedage_skabelon_20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egedage_skabelon_20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egedage_skabelon_20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egedage_skabelon_20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egedage_skabelon_20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egedage_skabelon_20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egedage_skabelon_20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egedage_skabelon_20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egedage_skabelon_20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egedage_skabelon_20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æsentation20" id="{392A4CFB-157A-0740-9F40-BCC034F3ED41}" vid="{E7654355-0E91-F54D-83AD-B365424EE4D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Lægedage 2017 skabelon</Template>
  <TotalTime>65</TotalTime>
  <Words>1</Words>
  <Application>Microsoft Office PowerPoint</Application>
  <PresentationFormat>Widescreen</PresentationFormat>
  <Paragraphs>1</Paragraphs>
  <Slides>2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laegedage_skabelon_2007</vt:lpstr>
      <vt:lpstr>PowerPoint-præsentation</vt:lpstr>
      <vt:lpstr>PowerPoint-præsentation</vt:lpstr>
    </vt:vector>
  </TitlesOfParts>
  <Company>DADL.dk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Eva Maria Mogensen</dc:creator>
  <cp:lastModifiedBy>Kristine Olsen</cp:lastModifiedBy>
  <cp:revision>8</cp:revision>
  <dcterms:created xsi:type="dcterms:W3CDTF">2017-11-08T09:57:48Z</dcterms:created>
  <dcterms:modified xsi:type="dcterms:W3CDTF">2023-03-28T11:19:11Z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ath">
    <vt:lpwstr>C:\DOCUME~1\psa\LOKALE~1\Temp\SJ20080909132001913 [186251].PPT</vt:lpwstr>
  </property>
  <property fmtid="{D5CDD505-2E9C-101B-9397-08002B2CF9AE}" pid="3" name="title">
    <vt:lpwstr>Master PowerPoint 2008</vt:lpwstr>
  </property>
</Properties>
</file>