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1" r:id="rId4"/>
    <p:sldId id="263" r:id="rId5"/>
    <p:sldId id="257" r:id="rId6"/>
    <p:sldId id="259" r:id="rId7"/>
    <p:sldId id="260" r:id="rId8"/>
    <p:sldId id="264" r:id="rId9"/>
    <p:sldId id="265" r:id="rId10"/>
    <p:sldId id="266" r:id="rId11"/>
    <p:sldId id="258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he Hand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4DC"/>
          </a:solidFill>
        </a:fill>
      </a:tcStyle>
    </a:wholeTbl>
    <a:band2H>
      <a:tcTxStyle/>
      <a:tcStyle>
        <a:tcBdr/>
        <a:fill>
          <a:solidFill>
            <a:srgbClr val="FCEA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4F8"/>
          </a:solidFill>
        </a:fill>
      </a:tcStyle>
    </a:wholeTbl>
    <a:band2H>
      <a:tcTxStyle/>
      <a:tcStyle>
        <a:tcBdr/>
        <a:fill>
          <a:solidFill>
            <a:srgbClr val="F8EA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AF7"/>
          </a:solidFill>
        </a:fill>
      </a:tcStyle>
    </a:wholeTbl>
    <a:band2H>
      <a:tcTxStyle/>
      <a:tcStyle>
        <a:tcBdr/>
        <a:fill>
          <a:solidFill>
            <a:srgbClr val="E8ED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The Hand Bold"/>
      </a:defRPr>
    </a:lvl1pPr>
    <a:lvl2pPr indent="228600" latinLnBrk="0">
      <a:defRPr sz="1200">
        <a:latin typeface="+mn-lt"/>
        <a:ea typeface="+mn-ea"/>
        <a:cs typeface="+mn-cs"/>
        <a:sym typeface="The Hand Bold"/>
      </a:defRPr>
    </a:lvl2pPr>
    <a:lvl3pPr indent="457200" latinLnBrk="0">
      <a:defRPr sz="1200">
        <a:latin typeface="+mn-lt"/>
        <a:ea typeface="+mn-ea"/>
        <a:cs typeface="+mn-cs"/>
        <a:sym typeface="The Hand Bold"/>
      </a:defRPr>
    </a:lvl3pPr>
    <a:lvl4pPr indent="685800" latinLnBrk="0">
      <a:defRPr sz="1200">
        <a:latin typeface="+mn-lt"/>
        <a:ea typeface="+mn-ea"/>
        <a:cs typeface="+mn-cs"/>
        <a:sym typeface="The Hand Bold"/>
      </a:defRPr>
    </a:lvl4pPr>
    <a:lvl5pPr indent="914400" latinLnBrk="0">
      <a:defRPr sz="1200">
        <a:latin typeface="+mn-lt"/>
        <a:ea typeface="+mn-ea"/>
        <a:cs typeface="+mn-cs"/>
        <a:sym typeface="The Hand Bold"/>
      </a:defRPr>
    </a:lvl5pPr>
    <a:lvl6pPr indent="1143000" latinLnBrk="0">
      <a:defRPr sz="1200">
        <a:latin typeface="+mn-lt"/>
        <a:ea typeface="+mn-ea"/>
        <a:cs typeface="+mn-cs"/>
        <a:sym typeface="The Hand Bold"/>
      </a:defRPr>
    </a:lvl6pPr>
    <a:lvl7pPr indent="1371600" latinLnBrk="0">
      <a:defRPr sz="1200">
        <a:latin typeface="+mn-lt"/>
        <a:ea typeface="+mn-ea"/>
        <a:cs typeface="+mn-cs"/>
        <a:sym typeface="The Hand Bold"/>
      </a:defRPr>
    </a:lvl7pPr>
    <a:lvl8pPr indent="1600200" latinLnBrk="0">
      <a:defRPr sz="1200">
        <a:latin typeface="+mn-lt"/>
        <a:ea typeface="+mn-ea"/>
        <a:cs typeface="+mn-cs"/>
        <a:sym typeface="The Hand Bold"/>
      </a:defRPr>
    </a:lvl8pPr>
    <a:lvl9pPr indent="1828800" latinLnBrk="0">
      <a:defRPr sz="1200">
        <a:latin typeface="+mn-lt"/>
        <a:ea typeface="+mn-ea"/>
        <a:cs typeface="+mn-cs"/>
        <a:sym typeface="The Hand Bold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4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7" name="Titeltekst"/>
          <p:cNvSpPr txBox="1">
            <a:spLocks noGrp="1"/>
          </p:cNvSpPr>
          <p:nvPr>
            <p:ph type="title"/>
          </p:nvPr>
        </p:nvSpPr>
        <p:spPr>
          <a:xfrm>
            <a:off x="841247" y="448055"/>
            <a:ext cx="10515601" cy="4069081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Titeltekst</a:t>
            </a:r>
          </a:p>
        </p:txBody>
      </p:sp>
      <p:sp>
        <p:nvSpPr>
          <p:cNvPr id="18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41247" y="4983479"/>
            <a:ext cx="10515601" cy="11247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tekst"/>
          <p:cNvSpPr txBox="1">
            <a:spLocks noGrp="1"/>
          </p:cNvSpPr>
          <p:nvPr>
            <p:ph type="title"/>
          </p:nvPr>
        </p:nvSpPr>
        <p:spPr>
          <a:xfrm>
            <a:off x="841247" y="448055"/>
            <a:ext cx="10515601" cy="4069081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Titeltekst</a:t>
            </a:r>
          </a:p>
        </p:txBody>
      </p:sp>
      <p:sp>
        <p:nvSpPr>
          <p:cNvPr id="36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41247" y="4983479"/>
            <a:ext cx="10515601" cy="11247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grpSp>
        <p:nvGrpSpPr>
          <p:cNvPr id="39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37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8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4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838200" y="1929383"/>
            <a:ext cx="5181600" cy="425196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38527"/>
            <a:ext cx="5157789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600" b="1"/>
            </a:lvl1pPr>
            <a:lvl2pPr marL="0" indent="457200">
              <a:buSzTx/>
              <a:buFontTx/>
              <a:buNone/>
              <a:defRPr sz="3600" b="1"/>
            </a:lvl2pPr>
            <a:lvl3pPr marL="0" indent="914400">
              <a:buSzTx/>
              <a:buFontTx/>
              <a:buNone/>
              <a:defRPr sz="3600" b="1"/>
            </a:lvl3pPr>
            <a:lvl4pPr marL="0" indent="1371600">
              <a:buSzTx/>
              <a:buFontTx/>
              <a:buNone/>
              <a:defRPr sz="3600" b="1"/>
            </a:lvl4pPr>
            <a:lvl5pPr marL="0" indent="1828800">
              <a:buSzTx/>
              <a:buFontTx/>
              <a:buNone/>
              <a:defRPr sz="3600" b="1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938527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3600" b="1"/>
            </a:pPr>
            <a:endParaRPr/>
          </a:p>
        </p:txBody>
      </p:sp>
      <p:sp>
        <p:nvSpPr>
          <p:cNvPr id="5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</p:spPr>
        <p:txBody>
          <a:bodyPr/>
          <a:lstStyle>
            <a:lvl1pPr algn="ctr">
              <a:defRPr sz="7800"/>
            </a:lvl1pPr>
          </a:lstStyle>
          <a:p>
            <a:r>
              <a:t>Titeltekst</a:t>
            </a:r>
          </a:p>
        </p:txBody>
      </p:sp>
      <p:grpSp>
        <p:nvGrpSpPr>
          <p:cNvPr id="69" name="Rectangle 6"/>
          <p:cNvGrpSpPr/>
          <p:nvPr/>
        </p:nvGrpSpPr>
        <p:grpSpPr>
          <a:xfrm>
            <a:off x="3973392" y="5104002"/>
            <a:ext cx="4245095" cy="61535"/>
            <a:chOff x="0" y="0"/>
            <a:chExt cx="4245093" cy="61534"/>
          </a:xfrm>
        </p:grpSpPr>
        <p:sp>
          <p:nvSpPr>
            <p:cNvPr id="67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8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7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3429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85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7353231" y="548640"/>
            <a:ext cx="4003617" cy="54315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3977640"/>
            <a:ext cx="3932238" cy="200253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grpSp>
        <p:nvGrpSpPr>
          <p:cNvPr id="89" name="Rectangle 6"/>
          <p:cNvGrpSpPr/>
          <p:nvPr/>
        </p:nvGrpSpPr>
        <p:grpSpPr>
          <a:xfrm>
            <a:off x="3278207" y="1187967"/>
            <a:ext cx="59918" cy="4482066"/>
            <a:chOff x="0" y="0"/>
            <a:chExt cx="59917" cy="4482064"/>
          </a:xfrm>
        </p:grpSpPr>
        <p:sp>
          <p:nvSpPr>
            <p:cNvPr id="87" name="Figur"/>
            <p:cNvSpPr/>
            <p:nvPr/>
          </p:nvSpPr>
          <p:spPr>
            <a:xfrm rot="5400000">
              <a:off x="-2212575" y="2213387"/>
              <a:ext cx="4481252" cy="5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376" extrusionOk="0">
                  <a:moveTo>
                    <a:pt x="0" y="3327"/>
                  </a:moveTo>
                  <a:cubicBezTo>
                    <a:pt x="1376" y="3381"/>
                    <a:pt x="1555" y="7195"/>
                    <a:pt x="2869" y="3327"/>
                  </a:cubicBezTo>
                  <a:cubicBezTo>
                    <a:pt x="4183" y="-541"/>
                    <a:pt x="4767" y="647"/>
                    <a:pt x="5306" y="3327"/>
                  </a:cubicBezTo>
                  <a:cubicBezTo>
                    <a:pt x="5845" y="6007"/>
                    <a:pt x="7588" y="-5354"/>
                    <a:pt x="8823" y="3327"/>
                  </a:cubicBezTo>
                  <a:cubicBezTo>
                    <a:pt x="10058" y="12008"/>
                    <a:pt x="10511" y="4435"/>
                    <a:pt x="11692" y="3327"/>
                  </a:cubicBezTo>
                  <a:cubicBezTo>
                    <a:pt x="12872" y="2220"/>
                    <a:pt x="13408" y="8794"/>
                    <a:pt x="14560" y="3327"/>
                  </a:cubicBezTo>
                  <a:cubicBezTo>
                    <a:pt x="15713" y="-2140"/>
                    <a:pt x="16661" y="2949"/>
                    <a:pt x="18077" y="3327"/>
                  </a:cubicBezTo>
                  <a:cubicBezTo>
                    <a:pt x="19494" y="3705"/>
                    <a:pt x="20737" y="7391"/>
                    <a:pt x="21594" y="3327"/>
                  </a:cubicBezTo>
                  <a:cubicBezTo>
                    <a:pt x="21596" y="5552"/>
                    <a:pt x="21600" y="8024"/>
                    <a:pt x="21594" y="9868"/>
                  </a:cubicBezTo>
                  <a:cubicBezTo>
                    <a:pt x="20626" y="3874"/>
                    <a:pt x="20245" y="15418"/>
                    <a:pt x="18941" y="9868"/>
                  </a:cubicBezTo>
                  <a:cubicBezTo>
                    <a:pt x="17636" y="4318"/>
                    <a:pt x="16656" y="10823"/>
                    <a:pt x="15856" y="9868"/>
                  </a:cubicBezTo>
                  <a:cubicBezTo>
                    <a:pt x="15056" y="8912"/>
                    <a:pt x="13892" y="13332"/>
                    <a:pt x="12771" y="9868"/>
                  </a:cubicBezTo>
                  <a:cubicBezTo>
                    <a:pt x="11651" y="6403"/>
                    <a:pt x="10788" y="7257"/>
                    <a:pt x="9902" y="9868"/>
                  </a:cubicBezTo>
                  <a:cubicBezTo>
                    <a:pt x="9017" y="12479"/>
                    <a:pt x="7549" y="16246"/>
                    <a:pt x="6386" y="9868"/>
                  </a:cubicBezTo>
                  <a:cubicBezTo>
                    <a:pt x="5222" y="3489"/>
                    <a:pt x="3795" y="8117"/>
                    <a:pt x="2869" y="9868"/>
                  </a:cubicBezTo>
                  <a:cubicBezTo>
                    <a:pt x="1943" y="11618"/>
                    <a:pt x="817" y="8011"/>
                    <a:pt x="0" y="9868"/>
                  </a:cubicBezTo>
                  <a:cubicBezTo>
                    <a:pt x="1" y="7653"/>
                    <a:pt x="1" y="4872"/>
                    <a:pt x="0" y="33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" name="Figur"/>
            <p:cNvSpPr/>
            <p:nvPr/>
          </p:nvSpPr>
          <p:spPr>
            <a:xfrm rot="5400000">
              <a:off x="-2209892" y="2211564"/>
              <a:ext cx="4481373" cy="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6135" extrusionOk="0">
                  <a:moveTo>
                    <a:pt x="4" y="4923"/>
                  </a:moveTo>
                  <a:cubicBezTo>
                    <a:pt x="1295" y="7341"/>
                    <a:pt x="1615" y="5651"/>
                    <a:pt x="2873" y="4923"/>
                  </a:cubicBezTo>
                  <a:cubicBezTo>
                    <a:pt x="4132" y="4194"/>
                    <a:pt x="4168" y="1224"/>
                    <a:pt x="5311" y="4923"/>
                  </a:cubicBezTo>
                  <a:cubicBezTo>
                    <a:pt x="6453" y="8622"/>
                    <a:pt x="6904" y="-2242"/>
                    <a:pt x="7964" y="4923"/>
                  </a:cubicBezTo>
                  <a:cubicBezTo>
                    <a:pt x="9023" y="12087"/>
                    <a:pt x="10478" y="11523"/>
                    <a:pt x="11264" y="4923"/>
                  </a:cubicBezTo>
                  <a:cubicBezTo>
                    <a:pt x="12051" y="-1678"/>
                    <a:pt x="13117" y="12720"/>
                    <a:pt x="14133" y="4923"/>
                  </a:cubicBezTo>
                  <a:cubicBezTo>
                    <a:pt x="15150" y="-2875"/>
                    <a:pt x="16023" y="12408"/>
                    <a:pt x="16786" y="4923"/>
                  </a:cubicBezTo>
                  <a:cubicBezTo>
                    <a:pt x="17550" y="-2563"/>
                    <a:pt x="19341" y="-651"/>
                    <a:pt x="21599" y="4923"/>
                  </a:cubicBezTo>
                  <a:cubicBezTo>
                    <a:pt x="21594" y="7223"/>
                    <a:pt x="21597" y="10882"/>
                    <a:pt x="21599" y="12522"/>
                  </a:cubicBezTo>
                  <a:cubicBezTo>
                    <a:pt x="20797" y="11590"/>
                    <a:pt x="19420" y="17604"/>
                    <a:pt x="18514" y="12522"/>
                  </a:cubicBezTo>
                  <a:cubicBezTo>
                    <a:pt x="17608" y="7440"/>
                    <a:pt x="17103" y="8245"/>
                    <a:pt x="15861" y="12522"/>
                  </a:cubicBezTo>
                  <a:cubicBezTo>
                    <a:pt x="14619" y="16799"/>
                    <a:pt x="13645" y="9871"/>
                    <a:pt x="12344" y="12522"/>
                  </a:cubicBezTo>
                  <a:cubicBezTo>
                    <a:pt x="11043" y="15173"/>
                    <a:pt x="10354" y="9320"/>
                    <a:pt x="9475" y="12522"/>
                  </a:cubicBezTo>
                  <a:cubicBezTo>
                    <a:pt x="8596" y="15724"/>
                    <a:pt x="8149" y="18725"/>
                    <a:pt x="7038" y="12522"/>
                  </a:cubicBezTo>
                  <a:cubicBezTo>
                    <a:pt x="5928" y="6319"/>
                    <a:pt x="4417" y="17567"/>
                    <a:pt x="3737" y="12522"/>
                  </a:cubicBezTo>
                  <a:cubicBezTo>
                    <a:pt x="3058" y="7477"/>
                    <a:pt x="1746" y="4379"/>
                    <a:pt x="4" y="12522"/>
                  </a:cubicBezTo>
                  <a:cubicBezTo>
                    <a:pt x="-1" y="9076"/>
                    <a:pt x="-1" y="6986"/>
                    <a:pt x="4" y="4923"/>
                  </a:cubicBezTo>
                  <a:close/>
                </a:path>
              </a:pathLst>
            </a:custGeom>
            <a:noFill/>
            <a:ln w="444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2" name="Rectangle 6"/>
          <p:cNvGrpSpPr/>
          <p:nvPr/>
        </p:nvGrpSpPr>
        <p:grpSpPr>
          <a:xfrm>
            <a:off x="7793153" y="1187967"/>
            <a:ext cx="59918" cy="4482066"/>
            <a:chOff x="0" y="0"/>
            <a:chExt cx="59917" cy="4482064"/>
          </a:xfrm>
        </p:grpSpPr>
        <p:sp>
          <p:nvSpPr>
            <p:cNvPr id="90" name="Figur"/>
            <p:cNvSpPr/>
            <p:nvPr/>
          </p:nvSpPr>
          <p:spPr>
            <a:xfrm rot="5400000">
              <a:off x="-2212575" y="2213387"/>
              <a:ext cx="4481252" cy="5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376" extrusionOk="0">
                  <a:moveTo>
                    <a:pt x="0" y="3327"/>
                  </a:moveTo>
                  <a:cubicBezTo>
                    <a:pt x="1376" y="3381"/>
                    <a:pt x="1555" y="7195"/>
                    <a:pt x="2869" y="3327"/>
                  </a:cubicBezTo>
                  <a:cubicBezTo>
                    <a:pt x="4183" y="-541"/>
                    <a:pt x="4767" y="647"/>
                    <a:pt x="5306" y="3327"/>
                  </a:cubicBezTo>
                  <a:cubicBezTo>
                    <a:pt x="5845" y="6007"/>
                    <a:pt x="7588" y="-5354"/>
                    <a:pt x="8823" y="3327"/>
                  </a:cubicBezTo>
                  <a:cubicBezTo>
                    <a:pt x="10058" y="12008"/>
                    <a:pt x="10511" y="4435"/>
                    <a:pt x="11692" y="3327"/>
                  </a:cubicBezTo>
                  <a:cubicBezTo>
                    <a:pt x="12872" y="2220"/>
                    <a:pt x="13408" y="8794"/>
                    <a:pt x="14560" y="3327"/>
                  </a:cubicBezTo>
                  <a:cubicBezTo>
                    <a:pt x="15713" y="-2140"/>
                    <a:pt x="16661" y="2949"/>
                    <a:pt x="18077" y="3327"/>
                  </a:cubicBezTo>
                  <a:cubicBezTo>
                    <a:pt x="19494" y="3705"/>
                    <a:pt x="20737" y="7391"/>
                    <a:pt x="21594" y="3327"/>
                  </a:cubicBezTo>
                  <a:cubicBezTo>
                    <a:pt x="21596" y="5552"/>
                    <a:pt x="21600" y="8024"/>
                    <a:pt x="21594" y="9868"/>
                  </a:cubicBezTo>
                  <a:cubicBezTo>
                    <a:pt x="20626" y="3874"/>
                    <a:pt x="20245" y="15418"/>
                    <a:pt x="18941" y="9868"/>
                  </a:cubicBezTo>
                  <a:cubicBezTo>
                    <a:pt x="17636" y="4318"/>
                    <a:pt x="16656" y="10823"/>
                    <a:pt x="15856" y="9868"/>
                  </a:cubicBezTo>
                  <a:cubicBezTo>
                    <a:pt x="15056" y="8912"/>
                    <a:pt x="13892" y="13332"/>
                    <a:pt x="12771" y="9868"/>
                  </a:cubicBezTo>
                  <a:cubicBezTo>
                    <a:pt x="11651" y="6403"/>
                    <a:pt x="10788" y="7257"/>
                    <a:pt x="9902" y="9868"/>
                  </a:cubicBezTo>
                  <a:cubicBezTo>
                    <a:pt x="9017" y="12479"/>
                    <a:pt x="7549" y="16246"/>
                    <a:pt x="6386" y="9868"/>
                  </a:cubicBezTo>
                  <a:cubicBezTo>
                    <a:pt x="5222" y="3489"/>
                    <a:pt x="3795" y="8117"/>
                    <a:pt x="2869" y="9868"/>
                  </a:cubicBezTo>
                  <a:cubicBezTo>
                    <a:pt x="1943" y="11618"/>
                    <a:pt x="817" y="8011"/>
                    <a:pt x="0" y="9868"/>
                  </a:cubicBezTo>
                  <a:cubicBezTo>
                    <a:pt x="1" y="7653"/>
                    <a:pt x="1" y="4872"/>
                    <a:pt x="0" y="33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Figur"/>
            <p:cNvSpPr/>
            <p:nvPr/>
          </p:nvSpPr>
          <p:spPr>
            <a:xfrm rot="5400000">
              <a:off x="-2209892" y="2211564"/>
              <a:ext cx="4481373" cy="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6135" extrusionOk="0">
                  <a:moveTo>
                    <a:pt x="4" y="4923"/>
                  </a:moveTo>
                  <a:cubicBezTo>
                    <a:pt x="1295" y="7341"/>
                    <a:pt x="1615" y="5651"/>
                    <a:pt x="2873" y="4923"/>
                  </a:cubicBezTo>
                  <a:cubicBezTo>
                    <a:pt x="4132" y="4194"/>
                    <a:pt x="4168" y="1224"/>
                    <a:pt x="5311" y="4923"/>
                  </a:cubicBezTo>
                  <a:cubicBezTo>
                    <a:pt x="6453" y="8622"/>
                    <a:pt x="6904" y="-2242"/>
                    <a:pt x="7964" y="4923"/>
                  </a:cubicBezTo>
                  <a:cubicBezTo>
                    <a:pt x="9023" y="12087"/>
                    <a:pt x="10478" y="11523"/>
                    <a:pt x="11264" y="4923"/>
                  </a:cubicBezTo>
                  <a:cubicBezTo>
                    <a:pt x="12051" y="-1678"/>
                    <a:pt x="13117" y="12720"/>
                    <a:pt x="14133" y="4923"/>
                  </a:cubicBezTo>
                  <a:cubicBezTo>
                    <a:pt x="15150" y="-2875"/>
                    <a:pt x="16023" y="12408"/>
                    <a:pt x="16786" y="4923"/>
                  </a:cubicBezTo>
                  <a:cubicBezTo>
                    <a:pt x="17550" y="-2563"/>
                    <a:pt x="19341" y="-651"/>
                    <a:pt x="21599" y="4923"/>
                  </a:cubicBezTo>
                  <a:cubicBezTo>
                    <a:pt x="21594" y="7223"/>
                    <a:pt x="21597" y="10882"/>
                    <a:pt x="21599" y="12522"/>
                  </a:cubicBezTo>
                  <a:cubicBezTo>
                    <a:pt x="20797" y="11590"/>
                    <a:pt x="19420" y="17604"/>
                    <a:pt x="18514" y="12522"/>
                  </a:cubicBezTo>
                  <a:cubicBezTo>
                    <a:pt x="17608" y="7440"/>
                    <a:pt x="17103" y="8245"/>
                    <a:pt x="15861" y="12522"/>
                  </a:cubicBezTo>
                  <a:cubicBezTo>
                    <a:pt x="14619" y="16799"/>
                    <a:pt x="13645" y="9871"/>
                    <a:pt x="12344" y="12522"/>
                  </a:cubicBezTo>
                  <a:cubicBezTo>
                    <a:pt x="11043" y="15173"/>
                    <a:pt x="10354" y="9320"/>
                    <a:pt x="9475" y="12522"/>
                  </a:cubicBezTo>
                  <a:cubicBezTo>
                    <a:pt x="8596" y="15724"/>
                    <a:pt x="8149" y="18725"/>
                    <a:pt x="7038" y="12522"/>
                  </a:cubicBezTo>
                  <a:cubicBezTo>
                    <a:pt x="5928" y="6319"/>
                    <a:pt x="4417" y="17567"/>
                    <a:pt x="3737" y="12522"/>
                  </a:cubicBezTo>
                  <a:cubicBezTo>
                    <a:pt x="3058" y="7477"/>
                    <a:pt x="1746" y="4379"/>
                    <a:pt x="4" y="12522"/>
                  </a:cubicBezTo>
                  <a:cubicBezTo>
                    <a:pt x="-1" y="9076"/>
                    <a:pt x="-1" y="6986"/>
                    <a:pt x="4" y="4923"/>
                  </a:cubicBezTo>
                  <a:close/>
                </a:path>
              </a:pathLst>
            </a:custGeom>
            <a:noFill/>
            <a:ln w="444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1922" cy="3429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303520" y="548640"/>
            <a:ext cx="6053329" cy="543153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839787" y="3977640"/>
            <a:ext cx="3931922" cy="200253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grpSp>
        <p:nvGrpSpPr>
          <p:cNvPr id="105" name="Rectangle 6"/>
          <p:cNvGrpSpPr/>
          <p:nvPr/>
        </p:nvGrpSpPr>
        <p:grpSpPr>
          <a:xfrm>
            <a:off x="5009914" y="1026765"/>
            <a:ext cx="59918" cy="4482066"/>
            <a:chOff x="0" y="0"/>
            <a:chExt cx="59917" cy="4482064"/>
          </a:xfrm>
        </p:grpSpPr>
        <p:sp>
          <p:nvSpPr>
            <p:cNvPr id="103" name="Figur"/>
            <p:cNvSpPr/>
            <p:nvPr/>
          </p:nvSpPr>
          <p:spPr>
            <a:xfrm rot="5400000">
              <a:off x="-2212575" y="2213387"/>
              <a:ext cx="4481252" cy="5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3376" extrusionOk="0">
                  <a:moveTo>
                    <a:pt x="0" y="3327"/>
                  </a:moveTo>
                  <a:cubicBezTo>
                    <a:pt x="1376" y="3381"/>
                    <a:pt x="1555" y="7195"/>
                    <a:pt x="2869" y="3327"/>
                  </a:cubicBezTo>
                  <a:cubicBezTo>
                    <a:pt x="4183" y="-541"/>
                    <a:pt x="4767" y="647"/>
                    <a:pt x="5306" y="3327"/>
                  </a:cubicBezTo>
                  <a:cubicBezTo>
                    <a:pt x="5845" y="6007"/>
                    <a:pt x="7588" y="-5354"/>
                    <a:pt x="8823" y="3327"/>
                  </a:cubicBezTo>
                  <a:cubicBezTo>
                    <a:pt x="10058" y="12008"/>
                    <a:pt x="10511" y="4435"/>
                    <a:pt x="11692" y="3327"/>
                  </a:cubicBezTo>
                  <a:cubicBezTo>
                    <a:pt x="12872" y="2220"/>
                    <a:pt x="13408" y="8794"/>
                    <a:pt x="14560" y="3327"/>
                  </a:cubicBezTo>
                  <a:cubicBezTo>
                    <a:pt x="15713" y="-2140"/>
                    <a:pt x="16661" y="2949"/>
                    <a:pt x="18077" y="3327"/>
                  </a:cubicBezTo>
                  <a:cubicBezTo>
                    <a:pt x="19494" y="3705"/>
                    <a:pt x="20737" y="7391"/>
                    <a:pt x="21594" y="3327"/>
                  </a:cubicBezTo>
                  <a:cubicBezTo>
                    <a:pt x="21596" y="5552"/>
                    <a:pt x="21600" y="8024"/>
                    <a:pt x="21594" y="9868"/>
                  </a:cubicBezTo>
                  <a:cubicBezTo>
                    <a:pt x="20626" y="3874"/>
                    <a:pt x="20245" y="15418"/>
                    <a:pt x="18941" y="9868"/>
                  </a:cubicBezTo>
                  <a:cubicBezTo>
                    <a:pt x="17636" y="4318"/>
                    <a:pt x="16656" y="10823"/>
                    <a:pt x="15856" y="9868"/>
                  </a:cubicBezTo>
                  <a:cubicBezTo>
                    <a:pt x="15056" y="8912"/>
                    <a:pt x="13892" y="13332"/>
                    <a:pt x="12771" y="9868"/>
                  </a:cubicBezTo>
                  <a:cubicBezTo>
                    <a:pt x="11651" y="6403"/>
                    <a:pt x="10788" y="7257"/>
                    <a:pt x="9902" y="9868"/>
                  </a:cubicBezTo>
                  <a:cubicBezTo>
                    <a:pt x="9017" y="12479"/>
                    <a:pt x="7549" y="16246"/>
                    <a:pt x="6386" y="9868"/>
                  </a:cubicBezTo>
                  <a:cubicBezTo>
                    <a:pt x="5222" y="3489"/>
                    <a:pt x="3795" y="8117"/>
                    <a:pt x="2869" y="9868"/>
                  </a:cubicBezTo>
                  <a:cubicBezTo>
                    <a:pt x="1943" y="11618"/>
                    <a:pt x="817" y="8011"/>
                    <a:pt x="0" y="9868"/>
                  </a:cubicBezTo>
                  <a:cubicBezTo>
                    <a:pt x="1" y="7653"/>
                    <a:pt x="1" y="4872"/>
                    <a:pt x="0" y="332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Figur"/>
            <p:cNvSpPr/>
            <p:nvPr/>
          </p:nvSpPr>
          <p:spPr>
            <a:xfrm rot="5400000">
              <a:off x="-2209892" y="2211564"/>
              <a:ext cx="4481373" cy="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6135" extrusionOk="0">
                  <a:moveTo>
                    <a:pt x="4" y="4923"/>
                  </a:moveTo>
                  <a:cubicBezTo>
                    <a:pt x="1295" y="7341"/>
                    <a:pt x="1615" y="5651"/>
                    <a:pt x="2873" y="4923"/>
                  </a:cubicBezTo>
                  <a:cubicBezTo>
                    <a:pt x="4132" y="4194"/>
                    <a:pt x="4168" y="1224"/>
                    <a:pt x="5311" y="4923"/>
                  </a:cubicBezTo>
                  <a:cubicBezTo>
                    <a:pt x="6453" y="8622"/>
                    <a:pt x="6904" y="-2242"/>
                    <a:pt x="7964" y="4923"/>
                  </a:cubicBezTo>
                  <a:cubicBezTo>
                    <a:pt x="9023" y="12087"/>
                    <a:pt x="10478" y="11523"/>
                    <a:pt x="11264" y="4923"/>
                  </a:cubicBezTo>
                  <a:cubicBezTo>
                    <a:pt x="12051" y="-1678"/>
                    <a:pt x="13117" y="12720"/>
                    <a:pt x="14133" y="4923"/>
                  </a:cubicBezTo>
                  <a:cubicBezTo>
                    <a:pt x="15150" y="-2875"/>
                    <a:pt x="16023" y="12408"/>
                    <a:pt x="16786" y="4923"/>
                  </a:cubicBezTo>
                  <a:cubicBezTo>
                    <a:pt x="17550" y="-2563"/>
                    <a:pt x="19341" y="-651"/>
                    <a:pt x="21599" y="4923"/>
                  </a:cubicBezTo>
                  <a:cubicBezTo>
                    <a:pt x="21594" y="7223"/>
                    <a:pt x="21597" y="10882"/>
                    <a:pt x="21599" y="12522"/>
                  </a:cubicBezTo>
                  <a:cubicBezTo>
                    <a:pt x="20797" y="11590"/>
                    <a:pt x="19420" y="17604"/>
                    <a:pt x="18514" y="12522"/>
                  </a:cubicBezTo>
                  <a:cubicBezTo>
                    <a:pt x="17608" y="7440"/>
                    <a:pt x="17103" y="8245"/>
                    <a:pt x="15861" y="12522"/>
                  </a:cubicBezTo>
                  <a:cubicBezTo>
                    <a:pt x="14619" y="16799"/>
                    <a:pt x="13645" y="9871"/>
                    <a:pt x="12344" y="12522"/>
                  </a:cubicBezTo>
                  <a:cubicBezTo>
                    <a:pt x="11043" y="15173"/>
                    <a:pt x="10354" y="9320"/>
                    <a:pt x="9475" y="12522"/>
                  </a:cubicBezTo>
                  <a:cubicBezTo>
                    <a:pt x="8596" y="15724"/>
                    <a:pt x="8149" y="18725"/>
                    <a:pt x="7038" y="12522"/>
                  </a:cubicBezTo>
                  <a:cubicBezTo>
                    <a:pt x="5928" y="6319"/>
                    <a:pt x="4417" y="17567"/>
                    <a:pt x="3737" y="12522"/>
                  </a:cubicBezTo>
                  <a:cubicBezTo>
                    <a:pt x="3058" y="7477"/>
                    <a:pt x="1746" y="4379"/>
                    <a:pt x="4" y="12522"/>
                  </a:cubicBezTo>
                  <a:cubicBezTo>
                    <a:pt x="-1" y="9076"/>
                    <a:pt x="-1" y="6986"/>
                    <a:pt x="4" y="4923"/>
                  </a:cubicBezTo>
                  <a:close/>
                </a:path>
              </a:pathLst>
            </a:custGeom>
            <a:noFill/>
            <a:ln w="4445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838200" y="1929383"/>
            <a:ext cx="10515600" cy="4251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grpSp>
        <p:nvGrpSpPr>
          <p:cNvPr id="6" name="Rectangle 7"/>
          <p:cNvGrpSpPr/>
          <p:nvPr/>
        </p:nvGrpSpPr>
        <p:grpSpPr>
          <a:xfrm>
            <a:off x="837573" y="1689695"/>
            <a:ext cx="10516373" cy="60992"/>
            <a:chOff x="0" y="0"/>
            <a:chExt cx="10516372" cy="60990"/>
          </a:xfrm>
        </p:grpSpPr>
        <p:sp>
          <p:nvSpPr>
            <p:cNvPr id="4" name="Figur"/>
            <p:cNvSpPr/>
            <p:nvPr/>
          </p:nvSpPr>
          <p:spPr>
            <a:xfrm>
              <a:off x="-1" y="146"/>
              <a:ext cx="10516373" cy="6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4270" extrusionOk="0">
                  <a:moveTo>
                    <a:pt x="1" y="4713"/>
                  </a:moveTo>
                  <a:cubicBezTo>
                    <a:pt x="475" y="8082"/>
                    <a:pt x="684" y="9733"/>
                    <a:pt x="1135" y="4713"/>
                  </a:cubicBezTo>
                  <a:cubicBezTo>
                    <a:pt x="1586" y="-307"/>
                    <a:pt x="1566" y="1349"/>
                    <a:pt x="1837" y="4713"/>
                  </a:cubicBezTo>
                  <a:cubicBezTo>
                    <a:pt x="2108" y="8078"/>
                    <a:pt x="2962" y="1076"/>
                    <a:pt x="3619" y="4713"/>
                  </a:cubicBezTo>
                  <a:cubicBezTo>
                    <a:pt x="4276" y="8350"/>
                    <a:pt x="4338" y="6421"/>
                    <a:pt x="4753" y="4713"/>
                  </a:cubicBezTo>
                  <a:cubicBezTo>
                    <a:pt x="5167" y="3005"/>
                    <a:pt x="5636" y="526"/>
                    <a:pt x="5886" y="4713"/>
                  </a:cubicBezTo>
                  <a:cubicBezTo>
                    <a:pt x="6137" y="8901"/>
                    <a:pt x="6872" y="6640"/>
                    <a:pt x="7668" y="4713"/>
                  </a:cubicBezTo>
                  <a:cubicBezTo>
                    <a:pt x="8465" y="2787"/>
                    <a:pt x="8235" y="3972"/>
                    <a:pt x="8586" y="4713"/>
                  </a:cubicBezTo>
                  <a:cubicBezTo>
                    <a:pt x="8937" y="5455"/>
                    <a:pt x="9726" y="8824"/>
                    <a:pt x="10368" y="4713"/>
                  </a:cubicBezTo>
                  <a:cubicBezTo>
                    <a:pt x="11010" y="603"/>
                    <a:pt x="11630" y="542"/>
                    <a:pt x="12150" y="4713"/>
                  </a:cubicBezTo>
                  <a:cubicBezTo>
                    <a:pt x="12669" y="8885"/>
                    <a:pt x="12958" y="11836"/>
                    <a:pt x="13499" y="4713"/>
                  </a:cubicBezTo>
                  <a:cubicBezTo>
                    <a:pt x="14041" y="-2409"/>
                    <a:pt x="14599" y="2454"/>
                    <a:pt x="15281" y="4713"/>
                  </a:cubicBezTo>
                  <a:cubicBezTo>
                    <a:pt x="15964" y="6973"/>
                    <a:pt x="16111" y="2578"/>
                    <a:pt x="16415" y="4713"/>
                  </a:cubicBezTo>
                  <a:cubicBezTo>
                    <a:pt x="16719" y="6848"/>
                    <a:pt x="17027" y="-36"/>
                    <a:pt x="17549" y="4713"/>
                  </a:cubicBezTo>
                  <a:cubicBezTo>
                    <a:pt x="18071" y="9463"/>
                    <a:pt x="18474" y="11654"/>
                    <a:pt x="19115" y="4713"/>
                  </a:cubicBezTo>
                  <a:cubicBezTo>
                    <a:pt x="19756" y="-2227"/>
                    <a:pt x="20004" y="-880"/>
                    <a:pt x="20249" y="4713"/>
                  </a:cubicBezTo>
                  <a:cubicBezTo>
                    <a:pt x="20493" y="10307"/>
                    <a:pt x="21300" y="3758"/>
                    <a:pt x="21598" y="4713"/>
                  </a:cubicBezTo>
                  <a:cubicBezTo>
                    <a:pt x="21598" y="6074"/>
                    <a:pt x="21599" y="9260"/>
                    <a:pt x="21598" y="11151"/>
                  </a:cubicBezTo>
                  <a:cubicBezTo>
                    <a:pt x="21165" y="14642"/>
                    <a:pt x="20682" y="5496"/>
                    <a:pt x="20033" y="11151"/>
                  </a:cubicBezTo>
                  <a:cubicBezTo>
                    <a:pt x="19383" y="16806"/>
                    <a:pt x="19489" y="10311"/>
                    <a:pt x="19331" y="11151"/>
                  </a:cubicBezTo>
                  <a:cubicBezTo>
                    <a:pt x="19173" y="11991"/>
                    <a:pt x="18863" y="15064"/>
                    <a:pt x="18413" y="11151"/>
                  </a:cubicBezTo>
                  <a:cubicBezTo>
                    <a:pt x="17963" y="7238"/>
                    <a:pt x="17005" y="19191"/>
                    <a:pt x="16631" y="11151"/>
                  </a:cubicBezTo>
                  <a:cubicBezTo>
                    <a:pt x="16257" y="3111"/>
                    <a:pt x="15628" y="18690"/>
                    <a:pt x="15281" y="11151"/>
                  </a:cubicBezTo>
                  <a:cubicBezTo>
                    <a:pt x="14934" y="3612"/>
                    <a:pt x="14695" y="11056"/>
                    <a:pt x="14363" y="11151"/>
                  </a:cubicBezTo>
                  <a:cubicBezTo>
                    <a:pt x="14031" y="11246"/>
                    <a:pt x="13427" y="16722"/>
                    <a:pt x="13014" y="11151"/>
                  </a:cubicBezTo>
                  <a:cubicBezTo>
                    <a:pt x="12600" y="5579"/>
                    <a:pt x="12525" y="7311"/>
                    <a:pt x="12312" y="11151"/>
                  </a:cubicBezTo>
                  <a:cubicBezTo>
                    <a:pt x="12098" y="14991"/>
                    <a:pt x="11901" y="12715"/>
                    <a:pt x="11610" y="11151"/>
                  </a:cubicBezTo>
                  <a:cubicBezTo>
                    <a:pt x="11319" y="9587"/>
                    <a:pt x="10616" y="3857"/>
                    <a:pt x="10260" y="11151"/>
                  </a:cubicBezTo>
                  <a:cubicBezTo>
                    <a:pt x="9904" y="18445"/>
                    <a:pt x="9560" y="9726"/>
                    <a:pt x="9342" y="11151"/>
                  </a:cubicBezTo>
                  <a:cubicBezTo>
                    <a:pt x="9124" y="12575"/>
                    <a:pt x="8532" y="12463"/>
                    <a:pt x="7776" y="11151"/>
                  </a:cubicBezTo>
                  <a:cubicBezTo>
                    <a:pt x="7021" y="9839"/>
                    <a:pt x="7282" y="11716"/>
                    <a:pt x="6858" y="11151"/>
                  </a:cubicBezTo>
                  <a:cubicBezTo>
                    <a:pt x="6435" y="10586"/>
                    <a:pt x="5715" y="15496"/>
                    <a:pt x="5293" y="11151"/>
                  </a:cubicBezTo>
                  <a:cubicBezTo>
                    <a:pt x="4870" y="6806"/>
                    <a:pt x="4822" y="8029"/>
                    <a:pt x="4591" y="11151"/>
                  </a:cubicBezTo>
                  <a:cubicBezTo>
                    <a:pt x="4359" y="14273"/>
                    <a:pt x="3669" y="16231"/>
                    <a:pt x="3025" y="11151"/>
                  </a:cubicBezTo>
                  <a:cubicBezTo>
                    <a:pt x="2381" y="6070"/>
                    <a:pt x="2474" y="13616"/>
                    <a:pt x="2107" y="11151"/>
                  </a:cubicBezTo>
                  <a:cubicBezTo>
                    <a:pt x="1740" y="8686"/>
                    <a:pt x="1740" y="8936"/>
                    <a:pt x="1405" y="11151"/>
                  </a:cubicBezTo>
                  <a:cubicBezTo>
                    <a:pt x="1070" y="13365"/>
                    <a:pt x="660" y="15667"/>
                    <a:pt x="1" y="11151"/>
                  </a:cubicBezTo>
                  <a:cubicBezTo>
                    <a:pt x="0" y="9374"/>
                    <a:pt x="-1" y="7406"/>
                    <a:pt x="1" y="4713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" name="Figur"/>
            <p:cNvSpPr/>
            <p:nvPr/>
          </p:nvSpPr>
          <p:spPr>
            <a:xfrm>
              <a:off x="625" y="-1"/>
              <a:ext cx="10515693" cy="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169" extrusionOk="0">
                  <a:moveTo>
                    <a:pt x="0" y="5032"/>
                  </a:moveTo>
                  <a:cubicBezTo>
                    <a:pt x="246" y="1465"/>
                    <a:pt x="520" y="3146"/>
                    <a:pt x="918" y="5032"/>
                  </a:cubicBezTo>
                  <a:cubicBezTo>
                    <a:pt x="1316" y="6918"/>
                    <a:pt x="1728" y="3275"/>
                    <a:pt x="2268" y="5032"/>
                  </a:cubicBezTo>
                  <a:cubicBezTo>
                    <a:pt x="2808" y="6790"/>
                    <a:pt x="3072" y="5344"/>
                    <a:pt x="3834" y="5032"/>
                  </a:cubicBezTo>
                  <a:cubicBezTo>
                    <a:pt x="4596" y="4720"/>
                    <a:pt x="4198" y="8018"/>
                    <a:pt x="4536" y="5032"/>
                  </a:cubicBezTo>
                  <a:cubicBezTo>
                    <a:pt x="4874" y="2047"/>
                    <a:pt x="4970" y="7491"/>
                    <a:pt x="5238" y="5032"/>
                  </a:cubicBezTo>
                  <a:cubicBezTo>
                    <a:pt x="5506" y="2573"/>
                    <a:pt x="6364" y="5984"/>
                    <a:pt x="7020" y="5032"/>
                  </a:cubicBezTo>
                  <a:cubicBezTo>
                    <a:pt x="7676" y="4081"/>
                    <a:pt x="8044" y="3482"/>
                    <a:pt x="8370" y="5032"/>
                  </a:cubicBezTo>
                  <a:cubicBezTo>
                    <a:pt x="8696" y="6583"/>
                    <a:pt x="8790" y="6440"/>
                    <a:pt x="9072" y="5032"/>
                  </a:cubicBezTo>
                  <a:cubicBezTo>
                    <a:pt x="9354" y="3624"/>
                    <a:pt x="10097" y="11504"/>
                    <a:pt x="10422" y="5032"/>
                  </a:cubicBezTo>
                  <a:cubicBezTo>
                    <a:pt x="10746" y="-1440"/>
                    <a:pt x="11528" y="13048"/>
                    <a:pt x="12204" y="5032"/>
                  </a:cubicBezTo>
                  <a:cubicBezTo>
                    <a:pt x="12880" y="-2984"/>
                    <a:pt x="12968" y="5794"/>
                    <a:pt x="13338" y="5032"/>
                  </a:cubicBezTo>
                  <a:cubicBezTo>
                    <a:pt x="13707" y="4270"/>
                    <a:pt x="14178" y="-214"/>
                    <a:pt x="14472" y="5032"/>
                  </a:cubicBezTo>
                  <a:cubicBezTo>
                    <a:pt x="14765" y="10279"/>
                    <a:pt x="15361" y="9356"/>
                    <a:pt x="15822" y="5032"/>
                  </a:cubicBezTo>
                  <a:cubicBezTo>
                    <a:pt x="16283" y="708"/>
                    <a:pt x="17040" y="-3708"/>
                    <a:pt x="17388" y="5032"/>
                  </a:cubicBezTo>
                  <a:cubicBezTo>
                    <a:pt x="17736" y="13773"/>
                    <a:pt x="18338" y="6053"/>
                    <a:pt x="18954" y="5032"/>
                  </a:cubicBezTo>
                  <a:cubicBezTo>
                    <a:pt x="19569" y="4012"/>
                    <a:pt x="20757" y="671"/>
                    <a:pt x="21600" y="5032"/>
                  </a:cubicBezTo>
                  <a:cubicBezTo>
                    <a:pt x="21600" y="8097"/>
                    <a:pt x="21600" y="8673"/>
                    <a:pt x="21600" y="11855"/>
                  </a:cubicBezTo>
                  <a:cubicBezTo>
                    <a:pt x="21246" y="8833"/>
                    <a:pt x="21000" y="12756"/>
                    <a:pt x="20682" y="11855"/>
                  </a:cubicBezTo>
                  <a:cubicBezTo>
                    <a:pt x="20363" y="10953"/>
                    <a:pt x="19539" y="6052"/>
                    <a:pt x="18900" y="11855"/>
                  </a:cubicBezTo>
                  <a:cubicBezTo>
                    <a:pt x="18260" y="17657"/>
                    <a:pt x="18212" y="5818"/>
                    <a:pt x="17550" y="11855"/>
                  </a:cubicBezTo>
                  <a:cubicBezTo>
                    <a:pt x="16888" y="17892"/>
                    <a:pt x="17025" y="14306"/>
                    <a:pt x="16848" y="11855"/>
                  </a:cubicBezTo>
                  <a:cubicBezTo>
                    <a:pt x="16671" y="9404"/>
                    <a:pt x="16016" y="6682"/>
                    <a:pt x="15498" y="11855"/>
                  </a:cubicBezTo>
                  <a:cubicBezTo>
                    <a:pt x="14980" y="17028"/>
                    <a:pt x="14600" y="15420"/>
                    <a:pt x="14364" y="11855"/>
                  </a:cubicBezTo>
                  <a:cubicBezTo>
                    <a:pt x="14127" y="8290"/>
                    <a:pt x="13698" y="7009"/>
                    <a:pt x="13230" y="11855"/>
                  </a:cubicBezTo>
                  <a:cubicBezTo>
                    <a:pt x="12761" y="16701"/>
                    <a:pt x="12381" y="13793"/>
                    <a:pt x="12096" y="11855"/>
                  </a:cubicBezTo>
                  <a:cubicBezTo>
                    <a:pt x="11811" y="9917"/>
                    <a:pt x="11450" y="15883"/>
                    <a:pt x="10962" y="11855"/>
                  </a:cubicBezTo>
                  <a:cubicBezTo>
                    <a:pt x="10473" y="7827"/>
                    <a:pt x="9937" y="15449"/>
                    <a:pt x="9396" y="11855"/>
                  </a:cubicBezTo>
                  <a:cubicBezTo>
                    <a:pt x="8855" y="8261"/>
                    <a:pt x="8476" y="11667"/>
                    <a:pt x="8046" y="11855"/>
                  </a:cubicBezTo>
                  <a:cubicBezTo>
                    <a:pt x="7616" y="12042"/>
                    <a:pt x="7512" y="15002"/>
                    <a:pt x="7344" y="11855"/>
                  </a:cubicBezTo>
                  <a:cubicBezTo>
                    <a:pt x="7175" y="8707"/>
                    <a:pt x="6543" y="16440"/>
                    <a:pt x="6210" y="11855"/>
                  </a:cubicBezTo>
                  <a:cubicBezTo>
                    <a:pt x="5877" y="7270"/>
                    <a:pt x="5335" y="13936"/>
                    <a:pt x="4644" y="11855"/>
                  </a:cubicBezTo>
                  <a:cubicBezTo>
                    <a:pt x="3953" y="9773"/>
                    <a:pt x="4101" y="8938"/>
                    <a:pt x="3726" y="11855"/>
                  </a:cubicBezTo>
                  <a:cubicBezTo>
                    <a:pt x="3351" y="14771"/>
                    <a:pt x="2439" y="17261"/>
                    <a:pt x="1944" y="11855"/>
                  </a:cubicBezTo>
                  <a:cubicBezTo>
                    <a:pt x="1449" y="6449"/>
                    <a:pt x="831" y="12053"/>
                    <a:pt x="0" y="11855"/>
                  </a:cubicBezTo>
                  <a:cubicBezTo>
                    <a:pt x="1" y="8837"/>
                    <a:pt x="1" y="6805"/>
                    <a:pt x="0" y="5032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023639" y="6372542"/>
            <a:ext cx="330161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The Serif Hand Black"/>
          <a:ea typeface="The Serif Hand Black"/>
          <a:cs typeface="The Serif Hand Black"/>
          <a:sym typeface="The Serif Hand Black"/>
        </a:defRPr>
      </a:lvl9pPr>
    </p:titleStyle>
    <p:bodyStyle>
      <a:lvl1pPr marL="228600" marR="0" indent="-228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1pPr>
      <a:lvl2pPr marL="723900" marR="0" indent="-2667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2pPr>
      <a:lvl3pPr marL="1234439" marR="0" indent="-320039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3pPr>
      <a:lvl4pPr marL="17272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4pPr>
      <a:lvl5pPr marL="21844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5pPr>
      <a:lvl6pPr marL="26416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6pPr>
      <a:lvl7pPr marL="30988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7pPr>
      <a:lvl8pPr marL="35560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8pPr>
      <a:lvl9pPr marL="40132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he Hand 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he Ha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15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6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-6096" y="321732"/>
            <a:ext cx="12192000" cy="685799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9" name="Rectangle 10"/>
          <p:cNvSpPr/>
          <p:nvPr/>
        </p:nvSpPr>
        <p:spPr>
          <a:xfrm>
            <a:off x="-1" y="-1"/>
            <a:ext cx="12192001" cy="33233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7000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xfrm>
            <a:off x="321732" y="321732"/>
            <a:ext cx="11548534" cy="4229307"/>
          </a:xfrm>
          <a:prstGeom prst="rect">
            <a:avLst/>
          </a:prstGeom>
        </p:spPr>
        <p:txBody>
          <a:bodyPr anchor="t"/>
          <a:lstStyle>
            <a:lvl1pPr>
              <a:defRPr sz="11500">
                <a:solidFill>
                  <a:srgbClr val="FFFFFF"/>
                </a:solidFill>
              </a:defRPr>
            </a:lvl1pPr>
          </a:lstStyle>
          <a:p>
            <a:r>
              <a:rPr dirty="0" err="1"/>
              <a:t>Hjælp</a:t>
            </a:r>
            <a:r>
              <a:rPr dirty="0"/>
              <a:t> </a:t>
            </a:r>
          </a:p>
        </p:txBody>
      </p:sp>
      <p:sp>
        <p:nvSpPr>
          <p:cNvPr id="121" name="Rectangle 12"/>
          <p:cNvSpPr/>
          <p:nvPr/>
        </p:nvSpPr>
        <p:spPr>
          <a:xfrm rot="10800000">
            <a:off x="-6095" y="4702516"/>
            <a:ext cx="12192000" cy="215548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8999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Tekstfelt 3"/>
          <p:cNvSpPr txBox="1"/>
          <p:nvPr/>
        </p:nvSpPr>
        <p:spPr>
          <a:xfrm>
            <a:off x="6655223" y="1428813"/>
            <a:ext cx="4393412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 b="1">
                <a:solidFill>
                  <a:srgbClr val="FF0000"/>
                </a:solidFill>
              </a:defRPr>
            </a:pPr>
            <a:r>
              <a:rPr lang="da-DK" sz="3200" dirty="0">
                <a:solidFill>
                  <a:srgbClr val="FF0000"/>
                </a:solidFill>
                <a:latin typeface="Congenial SemiBold" panose="020B0604020202020204" pitchFamily="2" charset="0"/>
              </a:rPr>
              <a:t>Hurtigere udredning</a:t>
            </a:r>
          </a:p>
          <a:p>
            <a:pPr>
              <a:defRPr sz="4000" b="1">
                <a:solidFill>
                  <a:srgbClr val="FF0000"/>
                </a:solidFill>
              </a:defRPr>
            </a:pPr>
            <a:r>
              <a:rPr lang="da-DK" sz="3200" dirty="0">
                <a:solidFill>
                  <a:srgbClr val="FF0000"/>
                </a:solidFill>
                <a:latin typeface="Congenial SemiBold" panose="020B0604020202020204" pitchFamily="2" charset="0"/>
              </a:rPr>
              <a:t>Videre i livet</a:t>
            </a:r>
            <a:br>
              <a:rPr lang="da-DK" sz="3200" dirty="0">
                <a:solidFill>
                  <a:srgbClr val="FF0000"/>
                </a:solidFill>
                <a:latin typeface="Congenial SemiBold" panose="020B0604020202020204" pitchFamily="2" charset="0"/>
              </a:rPr>
            </a:br>
            <a:r>
              <a:rPr lang="da-DK" sz="3200" dirty="0">
                <a:solidFill>
                  <a:srgbClr val="FF0000"/>
                </a:solidFill>
                <a:latin typeface="Congenial SemiBold" panose="020B0604020202020204" pitchFamily="2" charset="0"/>
              </a:rPr>
              <a:t>Bedre samarbejde mellem psykologer, psykiatere, prak. læger</a:t>
            </a:r>
          </a:p>
          <a:p>
            <a:pPr>
              <a:defRPr sz="4000" b="1">
                <a:solidFill>
                  <a:srgbClr val="FF0000"/>
                </a:solidFill>
              </a:defRPr>
            </a:pPr>
            <a:r>
              <a:rPr lang="da-DK" sz="3200" dirty="0">
                <a:solidFill>
                  <a:srgbClr val="FF0000"/>
                </a:solidFill>
                <a:latin typeface="Congenial SemiBold" panose="020B0604020202020204" pitchFamily="2" charset="0"/>
              </a:rPr>
              <a:t>Færre sygemeldte i kommunen</a:t>
            </a:r>
          </a:p>
          <a:p>
            <a:pPr>
              <a:defRPr sz="4000" b="1">
                <a:solidFill>
                  <a:srgbClr val="FF0000"/>
                </a:solidFill>
              </a:defRPr>
            </a:pPr>
            <a:r>
              <a:rPr lang="da-DK" sz="3200" dirty="0">
                <a:solidFill>
                  <a:srgbClr val="FF0000"/>
                </a:solidFill>
                <a:latin typeface="Congenial SemiBold" panose="020B0604020202020204" pitchFamily="2" charset="0"/>
              </a:rPr>
              <a:t>Færre henvisninger til psykiatrien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VIVE anbefaling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VIVE anbefalinger</a:t>
            </a:r>
          </a:p>
        </p:txBody>
      </p:sp>
      <p:sp>
        <p:nvSpPr>
          <p:cNvPr id="174" name="At videreføre ordningen om Hurtig psykiatrisk udredning (i Odense) og at udbrede ordning på regionalt nivea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Congenial SemiBold" panose="02000503040000020004" pitchFamily="2" charset="0"/>
              </a:rPr>
              <a:t>At </a:t>
            </a:r>
            <a:r>
              <a:rPr dirty="0" err="1">
                <a:latin typeface="Congenial SemiBold" panose="02000503040000020004" pitchFamily="2" charset="0"/>
              </a:rPr>
              <a:t>videreføre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ordningen</a:t>
            </a:r>
            <a:r>
              <a:rPr dirty="0">
                <a:latin typeface="Congenial SemiBold" panose="02000503040000020004" pitchFamily="2" charset="0"/>
              </a:rPr>
              <a:t> om </a:t>
            </a:r>
            <a:r>
              <a:rPr dirty="0" err="1">
                <a:latin typeface="Congenial SemiBold" panose="02000503040000020004" pitchFamily="2" charset="0"/>
              </a:rPr>
              <a:t>Hurtig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psykiatrisk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udredning</a:t>
            </a:r>
            <a:r>
              <a:rPr dirty="0">
                <a:latin typeface="Congenial SemiBold" panose="02000503040000020004" pitchFamily="2" charset="0"/>
              </a:rPr>
              <a:t> (</a:t>
            </a:r>
            <a:r>
              <a:rPr dirty="0" err="1">
                <a:latin typeface="Congenial SemiBold" panose="02000503040000020004" pitchFamily="2" charset="0"/>
              </a:rPr>
              <a:t>i</a:t>
            </a:r>
            <a:r>
              <a:rPr dirty="0">
                <a:latin typeface="Congenial SemiBold" panose="02000503040000020004" pitchFamily="2" charset="0"/>
              </a:rPr>
              <a:t> Odense)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at </a:t>
            </a:r>
            <a:r>
              <a:rPr dirty="0" err="1">
                <a:latin typeface="Congenial SemiBold" panose="02000503040000020004" pitchFamily="2" charset="0"/>
              </a:rPr>
              <a:t>udbrede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ordning</a:t>
            </a:r>
            <a:r>
              <a:rPr lang="da-DK" dirty="0">
                <a:latin typeface="Congenial SemiBold" panose="02000503040000020004" pitchFamily="2" charset="0"/>
              </a:rPr>
              <a:t>en </a:t>
            </a:r>
            <a:r>
              <a:rPr lang="da-DK">
                <a:latin typeface="Congenial SemiBold" panose="02000503040000020004" pitchFamily="2" charset="0"/>
              </a:rPr>
              <a:t>på regionalt</a:t>
            </a:r>
            <a:r>
              <a:rPr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niveau</a:t>
            </a:r>
            <a:endParaRPr dirty="0">
              <a:latin typeface="Congenial SemiBold" panose="02000503040000020004" pitchFamily="2" charset="0"/>
            </a:endParaRPr>
          </a:p>
          <a:p>
            <a:r>
              <a:rPr dirty="0" err="1">
                <a:latin typeface="Congenial SemiBold" panose="02000503040000020004" pitchFamily="2" charset="0"/>
              </a:rPr>
              <a:t>Ordningen</a:t>
            </a:r>
            <a:r>
              <a:rPr dirty="0">
                <a:latin typeface="Congenial SemiBold" panose="02000503040000020004" pitchFamily="2" charset="0"/>
              </a:rPr>
              <a:t> er </a:t>
            </a:r>
            <a:r>
              <a:rPr dirty="0" err="1">
                <a:latin typeface="Congenial SemiBold" panose="02000503040000020004" pitchFamily="2" charset="0"/>
              </a:rPr>
              <a:t>også</a:t>
            </a:r>
            <a:r>
              <a:rPr dirty="0">
                <a:latin typeface="Congenial SemiBold" panose="02000503040000020004" pitchFamily="2" charset="0"/>
              </a:rPr>
              <a:t> relevant for </a:t>
            </a:r>
            <a:r>
              <a:rPr dirty="0" err="1">
                <a:latin typeface="Congenial SemiBold" panose="02000503040000020004" pitchFamily="2" charset="0"/>
              </a:rPr>
              <a:t>beslutningstagere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planlæggere</a:t>
            </a:r>
            <a:r>
              <a:rPr dirty="0">
                <a:latin typeface="Congenial SemiBold" panose="02000503040000020004" pitchFamily="2" charset="0"/>
              </a:rPr>
              <a:t> med </a:t>
            </a:r>
            <a:r>
              <a:rPr dirty="0" err="1">
                <a:latin typeface="Congenial SemiBold" panose="02000503040000020004" pitchFamily="2" charset="0"/>
              </a:rPr>
              <a:t>tilknytning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til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almen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praksis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psykiatrien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i</a:t>
            </a:r>
            <a:r>
              <a:rPr dirty="0">
                <a:latin typeface="Congenial SemiBold" panose="02000503040000020004" pitchFamily="2" charset="0"/>
              </a:rPr>
              <a:t> de </a:t>
            </a:r>
            <a:r>
              <a:rPr dirty="0" err="1">
                <a:latin typeface="Congenial SemiBold" panose="02000503040000020004" pitchFamily="2" charset="0"/>
              </a:rPr>
              <a:t>øvrige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regioner</a:t>
            </a:r>
            <a:endParaRPr dirty="0">
              <a:latin typeface="Congenial SemiBold" panose="0200050304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32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3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pic>
        <p:nvPicPr>
          <p:cNvPr id="135" name="Picture 4" descr="Picture 4"/>
          <p:cNvPicPr>
            <a:picLocks noChangeAspect="1"/>
          </p:cNvPicPr>
          <p:nvPr/>
        </p:nvPicPr>
        <p:blipFill>
          <a:blip r:embed="rId2"/>
          <a:srcRect t="21771" b="21979"/>
          <a:stretch>
            <a:fillRect/>
          </a:stretch>
        </p:blipFill>
        <p:spPr>
          <a:xfrm>
            <a:off x="6095" y="9"/>
            <a:ext cx="1219200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 10"/>
          <p:cNvSpPr/>
          <p:nvPr/>
        </p:nvSpPr>
        <p:spPr>
          <a:xfrm>
            <a:off x="-1" y="-1"/>
            <a:ext cx="12192001" cy="33233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7000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Titel 1"/>
          <p:cNvSpPr txBox="1">
            <a:spLocks noGrp="1"/>
          </p:cNvSpPr>
          <p:nvPr>
            <p:ph type="title"/>
          </p:nvPr>
        </p:nvSpPr>
        <p:spPr>
          <a:xfrm>
            <a:off x="321732" y="321732"/>
            <a:ext cx="11548534" cy="4229307"/>
          </a:xfrm>
          <a:prstGeom prst="rect">
            <a:avLst/>
          </a:prstGeom>
        </p:spPr>
        <p:txBody>
          <a:bodyPr anchor="t"/>
          <a:lstStyle/>
          <a:p>
            <a:pPr defTabSz="758951">
              <a:defRPr sz="8549">
                <a:solidFill>
                  <a:srgbClr val="FFFFFF"/>
                </a:solidFill>
              </a:defRPr>
            </a:pPr>
            <a:r>
              <a:rPr dirty="0" err="1">
                <a:latin typeface="Congenial SemiBold" panose="02000503040000020004" pitchFamily="2" charset="0"/>
              </a:rPr>
              <a:t>Målrettet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behandling</a:t>
            </a:r>
            <a:br>
              <a:rPr dirty="0">
                <a:latin typeface="Congenial SemiBold" panose="02000503040000020004" pitchFamily="2" charset="0"/>
              </a:rPr>
            </a:b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12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mdr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. 1874 pt. er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hjulpet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          61 %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kvinder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39 %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mænd</a:t>
            </a:r>
            <a:b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</a:br>
            <a:b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</a:b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Ti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lbage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til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egen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læge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                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		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30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%</a:t>
            </a:r>
            <a:b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</a:b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Anbefales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henvist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til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psykolog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 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		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33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%</a:t>
            </a:r>
            <a:b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</a:b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Anbefales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praktiserende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psykiater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 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	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23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%</a:t>
            </a:r>
            <a:b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</a:b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Anbefales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region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s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psykiatri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             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	1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3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%</a:t>
            </a:r>
            <a:b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</a:b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Anbefalet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sz="2656" dirty="0" err="1">
                <a:solidFill>
                  <a:srgbClr val="000000"/>
                </a:solidFill>
                <a:latin typeface="Congenial SemiBold" panose="02000503040000020004" pitchFamily="2" charset="0"/>
              </a:rPr>
              <a:t>andet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	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                 </a:t>
            </a:r>
            <a:r>
              <a:rPr lang="da-DK"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			</a:t>
            </a:r>
            <a:r>
              <a:rPr sz="2656" dirty="0">
                <a:solidFill>
                  <a:srgbClr val="000000"/>
                </a:solidFill>
                <a:latin typeface="Congenial SemiBold" panose="02000503040000020004" pitchFamily="2" charset="0"/>
              </a:rPr>
              <a:t> 2 %</a:t>
            </a:r>
          </a:p>
        </p:txBody>
      </p:sp>
      <p:sp>
        <p:nvSpPr>
          <p:cNvPr id="138" name="Rectangle 12"/>
          <p:cNvSpPr/>
          <p:nvPr/>
        </p:nvSpPr>
        <p:spPr>
          <a:xfrm rot="10800000">
            <a:off x="-6095" y="4702516"/>
            <a:ext cx="12192000" cy="215548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8999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idegevins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Sidegevinster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tarten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41247">
              <a:defRPr sz="7176"/>
            </a:pPr>
            <a:r>
              <a:rPr dirty="0" err="1"/>
              <a:t>Starten</a:t>
            </a:r>
            <a:r>
              <a:rPr dirty="0"/>
              <a:t>: </a:t>
            </a:r>
          </a:p>
          <a:p>
            <a:pPr defTabSz="841247">
              <a:defRPr sz="7176"/>
            </a:pPr>
            <a:r>
              <a:rPr dirty="0" err="1"/>
              <a:t>hvad</a:t>
            </a:r>
            <a:r>
              <a:rPr dirty="0"/>
              <a:t> </a:t>
            </a:r>
          </a:p>
          <a:p>
            <a:pPr defTabSz="841247">
              <a:defRPr sz="7176"/>
            </a:pPr>
            <a:r>
              <a:rPr dirty="0" err="1"/>
              <a:t>hvem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§66 = Hurtig psykiatrisk udred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§66 = </a:t>
            </a:r>
            <a:r>
              <a:rPr dirty="0" err="1"/>
              <a:t>Hurtig</a:t>
            </a:r>
            <a:r>
              <a:rPr dirty="0"/>
              <a:t> </a:t>
            </a:r>
            <a:r>
              <a:rPr dirty="0" err="1"/>
              <a:t>psykiatrisk</a:t>
            </a:r>
            <a:r>
              <a:rPr dirty="0"/>
              <a:t> </a:t>
            </a:r>
            <a:r>
              <a:rPr dirty="0" err="1"/>
              <a:t>udredning</a:t>
            </a:r>
            <a:r>
              <a:rPr dirty="0"/>
              <a:t>    </a:t>
            </a:r>
          </a:p>
        </p:txBody>
      </p:sp>
      <p:sp>
        <p:nvSpPr>
          <p:cNvPr id="158" name="FORMÅL:…"/>
          <p:cNvSpPr txBox="1">
            <a:spLocks noGrp="1"/>
          </p:cNvSpPr>
          <p:nvPr>
            <p:ph type="body" sz="half" idx="1"/>
          </p:nvPr>
        </p:nvSpPr>
        <p:spPr>
          <a:xfrm>
            <a:off x="839787" y="1938527"/>
            <a:ext cx="10512426" cy="2879636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ongenial SemiBold" panose="02000503040000020004" pitchFamily="2" charset="0"/>
              </a:rPr>
              <a:t>FORMÅL: </a:t>
            </a:r>
          </a:p>
          <a:p>
            <a:r>
              <a:rPr dirty="0">
                <a:latin typeface="Congenial SemiBold" panose="02000503040000020004" pitchFamily="2" charset="0"/>
              </a:rPr>
              <a:t>- at give den </a:t>
            </a:r>
            <a:r>
              <a:rPr dirty="0" err="1">
                <a:latin typeface="Congenial SemiBold" panose="02000503040000020004" pitchFamily="2" charset="0"/>
              </a:rPr>
              <a:t>praktiserende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læge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patienten</a:t>
            </a:r>
            <a:r>
              <a:rPr dirty="0">
                <a:latin typeface="Congenial SemiBold" panose="02000503040000020004" pitchFamily="2" charset="0"/>
              </a:rPr>
              <a:t> </a:t>
            </a:r>
          </a:p>
          <a:p>
            <a:r>
              <a:rPr dirty="0">
                <a:latin typeface="Congenial SemiBold" panose="02000503040000020004" pitchFamily="2" charset="0"/>
              </a:rPr>
              <a:t>et </a:t>
            </a:r>
            <a:r>
              <a:rPr dirty="0" err="1">
                <a:latin typeface="Congenial SemiBold" panose="02000503040000020004" pitchFamily="2" charset="0"/>
              </a:rPr>
              <a:t>godt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afsæt</a:t>
            </a:r>
            <a:r>
              <a:rPr dirty="0">
                <a:latin typeface="Congenial SemiBold" panose="02000503040000020004" pitchFamily="2" charset="0"/>
              </a:rPr>
              <a:t> for det </a:t>
            </a:r>
            <a:r>
              <a:rPr dirty="0" err="1">
                <a:latin typeface="Congenial SemiBold" panose="02000503040000020004" pitchFamily="2" charset="0"/>
              </a:rPr>
              <a:t>videre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udrednings</a:t>
            </a:r>
            <a:r>
              <a:rPr dirty="0">
                <a:latin typeface="Congenial SemiBold" panose="02000503040000020004" pitchFamily="2" charset="0"/>
              </a:rPr>
              <a:t>-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behandlingsforløb</a:t>
            </a:r>
            <a:endParaRPr dirty="0">
              <a:latin typeface="Congenial SemiBold" panose="0200050304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nden: Kalender"/>
          <p:cNvSpPr txBox="1">
            <a:spLocks noGrp="1"/>
          </p:cNvSpPr>
          <p:nvPr>
            <p:ph type="title"/>
          </p:nvPr>
        </p:nvSpPr>
        <p:spPr>
          <a:xfrm>
            <a:off x="419025" y="1214571"/>
            <a:ext cx="2448462" cy="9404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57784">
              <a:defRPr sz="3660"/>
            </a:pPr>
            <a:r>
              <a:rPr dirty="0" err="1">
                <a:latin typeface="Congenial SemiBold" panose="02000503040000020004" pitchFamily="2" charset="0"/>
              </a:rPr>
              <a:t>Inden</a:t>
            </a:r>
            <a:r>
              <a:rPr dirty="0">
                <a:latin typeface="Congenial SemiBold" panose="02000503040000020004" pitchFamily="2" charset="0"/>
              </a:rPr>
              <a:t>: </a:t>
            </a:r>
            <a:r>
              <a:rPr sz="1952" dirty="0" err="1">
                <a:latin typeface="Congenial SemiBold" panose="02000503040000020004" pitchFamily="2" charset="0"/>
              </a:rPr>
              <a:t>Kalender</a:t>
            </a:r>
            <a:endParaRPr sz="1952" dirty="0">
              <a:latin typeface="Congenial SemiBold" panose="02000503040000020004" pitchFamily="2" charset="0"/>
            </a:endParaRPr>
          </a:p>
        </p:txBody>
      </p:sp>
      <p:sp>
        <p:nvSpPr>
          <p:cNvPr id="163" name="Efter…"/>
          <p:cNvSpPr txBox="1">
            <a:spLocks noGrp="1"/>
          </p:cNvSpPr>
          <p:nvPr>
            <p:ph type="body" sz="quarter" idx="1"/>
          </p:nvPr>
        </p:nvSpPr>
        <p:spPr>
          <a:xfrm>
            <a:off x="8414291" y="4189392"/>
            <a:ext cx="3342420" cy="1638668"/>
          </a:xfrm>
          <a:prstGeom prst="rect">
            <a:avLst/>
          </a:prstGeom>
        </p:spPr>
        <p:txBody>
          <a:bodyPr/>
          <a:lstStyle/>
          <a:p>
            <a:pPr marL="0" indent="0" defTabSz="493776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40">
                <a:latin typeface="The Serif Hand Black"/>
                <a:ea typeface="The Serif Hand Black"/>
                <a:cs typeface="The Serif Hand Black"/>
                <a:sym typeface="The Serif Hand Black"/>
              </a:defRPr>
            </a:pPr>
            <a:r>
              <a:rPr dirty="0" err="1">
                <a:latin typeface="Congenial SemiBold" panose="02000503040000020004" pitchFamily="2" charset="0"/>
              </a:rPr>
              <a:t>Efter</a:t>
            </a:r>
            <a:endParaRPr dirty="0">
              <a:latin typeface="Congenial SemiBold" panose="02000503040000020004" pitchFamily="2" charset="0"/>
            </a:endParaRPr>
          </a:p>
          <a:p>
            <a:pPr marL="123444" indent="-123444" defTabSz="493776">
              <a:spcBef>
                <a:spcPts val="500"/>
              </a:spcBef>
              <a:defRPr sz="1728"/>
            </a:pPr>
            <a:r>
              <a:rPr dirty="0" err="1">
                <a:latin typeface="Congenial SemiBold" panose="02000503040000020004" pitchFamily="2" charset="0"/>
              </a:rPr>
              <a:t>Tentativ</a:t>
            </a:r>
            <a:r>
              <a:rPr dirty="0">
                <a:latin typeface="Congenial SemiBold" panose="02000503040000020004" pitchFamily="2" charset="0"/>
              </a:rPr>
              <a:t> diagnose </a:t>
            </a:r>
          </a:p>
          <a:p>
            <a:pPr marL="123444" indent="-123444" defTabSz="493776">
              <a:spcBef>
                <a:spcPts val="500"/>
              </a:spcBef>
              <a:defRPr sz="1728"/>
            </a:pPr>
            <a:r>
              <a:rPr dirty="0" err="1">
                <a:latin typeface="Congenial SemiBold" panose="02000503040000020004" pitchFamily="2" charset="0"/>
              </a:rPr>
              <a:t>Behandlingsforslag</a:t>
            </a:r>
            <a:endParaRPr dirty="0">
              <a:latin typeface="Congenial SemiBold" panose="02000503040000020004" pitchFamily="2" charset="0"/>
            </a:endParaRPr>
          </a:p>
          <a:p>
            <a:pPr marL="123444" indent="-123444" defTabSz="493776">
              <a:spcBef>
                <a:spcPts val="500"/>
              </a:spcBef>
              <a:defRPr sz="1728"/>
            </a:pPr>
            <a:r>
              <a:rPr dirty="0" err="1">
                <a:latin typeface="Congenial SemiBold" panose="02000503040000020004" pitchFamily="2" charset="0"/>
              </a:rPr>
              <a:t>Rådgivning</a:t>
            </a:r>
            <a:r>
              <a:rPr dirty="0">
                <a:latin typeface="Congenial SemiBold" panose="02000503040000020004" pitchFamily="2" charset="0"/>
              </a:rPr>
              <a:t> om </a:t>
            </a:r>
            <a:r>
              <a:rPr dirty="0" err="1">
                <a:latin typeface="Congenial SemiBold" panose="02000503040000020004" pitchFamily="2" charset="0"/>
              </a:rPr>
              <a:t>hvor</a:t>
            </a:r>
            <a:endParaRPr dirty="0">
              <a:latin typeface="Congenial SemiBold" panose="02000503040000020004" pitchFamily="2" charset="0"/>
            </a:endParaRPr>
          </a:p>
        </p:txBody>
      </p:sp>
      <p:sp>
        <p:nvSpPr>
          <p:cNvPr id="164" name="Text Placeholder 3"/>
          <p:cNvSpPr>
            <a:spLocks noGrp="1"/>
          </p:cNvSpPr>
          <p:nvPr>
            <p:ph type="body" idx="21"/>
          </p:nvPr>
        </p:nvSpPr>
        <p:spPr>
          <a:xfrm>
            <a:off x="3352338" y="2180385"/>
            <a:ext cx="4389065" cy="31987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/>
          </a:bodyPr>
          <a:lstStyle/>
          <a:p>
            <a:pPr marL="0" indent="0" defTabSz="612648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020">
                <a:latin typeface="The Serif Hand Black"/>
                <a:ea typeface="The Serif Hand Black"/>
                <a:cs typeface="The Serif Hand Black"/>
                <a:sym typeface="The Serif Hand Black"/>
              </a:defRPr>
            </a:pPr>
            <a:r>
              <a:rPr dirty="0" err="1">
                <a:latin typeface="Congenial SemiBold" panose="02000503040000020004" pitchFamily="2" charset="0"/>
              </a:rPr>
              <a:t>Selve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vurderingen</a:t>
            </a:r>
            <a:r>
              <a:rPr dirty="0">
                <a:latin typeface="Congenial SemiBold" panose="02000503040000020004" pitchFamily="2" charset="0"/>
              </a:rPr>
              <a:t>: </a:t>
            </a:r>
          </a:p>
          <a:p>
            <a:pPr marL="0" indent="0" defTabSz="612648">
              <a:spcBef>
                <a:spcPts val="600"/>
              </a:spcBef>
              <a:buSzTx/>
              <a:buFontTx/>
              <a:buNone/>
              <a:defRPr sz="2144"/>
            </a:pPr>
            <a:r>
              <a:rPr dirty="0" err="1">
                <a:latin typeface="Congenial SemiBold" panose="02000503040000020004" pitchFamily="2" charset="0"/>
              </a:rPr>
              <a:t>Forventningsafstemning</a:t>
            </a:r>
            <a:endParaRPr dirty="0">
              <a:latin typeface="Congenial SemiBold" panose="02000503040000020004" pitchFamily="2" charset="0"/>
            </a:endParaRPr>
          </a:p>
          <a:p>
            <a:pPr marL="0" indent="0" defTabSz="612648">
              <a:spcBef>
                <a:spcPts val="600"/>
              </a:spcBef>
              <a:buSzTx/>
              <a:buFontTx/>
              <a:buNone/>
              <a:defRPr sz="2144"/>
            </a:pPr>
            <a:r>
              <a:rPr dirty="0">
                <a:latin typeface="Congenial SemiBold" panose="02000503040000020004" pitchFamily="2" charset="0"/>
              </a:rPr>
              <a:t>Grundig </a:t>
            </a:r>
            <a:r>
              <a:rPr dirty="0" err="1">
                <a:latin typeface="Congenial SemiBold" panose="02000503040000020004" pitchFamily="2" charset="0"/>
              </a:rPr>
              <a:t>psykiatrisk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anamnese</a:t>
            </a:r>
            <a:endParaRPr dirty="0">
              <a:latin typeface="Congenial SemiBold" panose="02000503040000020004" pitchFamily="2" charset="0"/>
            </a:endParaRPr>
          </a:p>
          <a:p>
            <a:pPr marL="0" indent="0" defTabSz="612648">
              <a:spcBef>
                <a:spcPts val="600"/>
              </a:spcBef>
              <a:buSzTx/>
              <a:buFontTx/>
              <a:buNone/>
              <a:defRPr sz="2144"/>
            </a:pPr>
            <a:r>
              <a:rPr dirty="0" err="1">
                <a:latin typeface="Congenial SemiBold" panose="02000503040000020004" pitchFamily="2" charset="0"/>
              </a:rPr>
              <a:t>Udredning</a:t>
            </a:r>
            <a:r>
              <a:rPr dirty="0">
                <a:latin typeface="Congenial SemiBold" panose="02000503040000020004" pitchFamily="2" charset="0"/>
              </a:rPr>
              <a:t> for angst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depression </a:t>
            </a:r>
          </a:p>
          <a:p>
            <a:pPr marL="0" indent="0" defTabSz="612648">
              <a:spcBef>
                <a:spcPts val="600"/>
              </a:spcBef>
              <a:buSzTx/>
              <a:buFontTx/>
              <a:buNone/>
              <a:defRPr sz="2144"/>
            </a:pPr>
            <a:r>
              <a:rPr dirty="0" err="1">
                <a:latin typeface="Congenial SemiBold" panose="02000503040000020004" pitchFamily="2" charset="0"/>
              </a:rPr>
              <a:t>Vurdering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af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behov</a:t>
            </a:r>
            <a:r>
              <a:rPr dirty="0">
                <a:latin typeface="Congenial SemiBold" panose="02000503040000020004" pitchFamily="2" charset="0"/>
              </a:rPr>
              <a:t> for </a:t>
            </a:r>
            <a:r>
              <a:rPr dirty="0" err="1">
                <a:latin typeface="Congenial SemiBold" panose="02000503040000020004" pitchFamily="2" charset="0"/>
              </a:rPr>
              <a:t>yderligere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udredning</a:t>
            </a:r>
            <a:endParaRPr dirty="0">
              <a:latin typeface="Congenial SemiBold" panose="02000503040000020004" pitchFamily="2" charset="0"/>
            </a:endParaRPr>
          </a:p>
        </p:txBody>
      </p:sp>
      <p:sp>
        <p:nvSpPr>
          <p:cNvPr id="165" name="0 - - - - - - - - - - - - - - - - - -- - &gt; max 2 uger - - - - - - - - - - - - - - - - - - - - - - - &gt; 0 - 3 dage"/>
          <p:cNvSpPr txBox="1"/>
          <p:nvPr/>
        </p:nvSpPr>
        <p:spPr>
          <a:xfrm>
            <a:off x="375078" y="311484"/>
            <a:ext cx="11136723" cy="34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493776">
              <a:lnSpc>
                <a:spcPct val="110000"/>
              </a:lnSpc>
              <a:spcBef>
                <a:spcPts val="500"/>
              </a:spcBef>
              <a:defRPr sz="1728"/>
            </a:lvl1pPr>
          </a:lstStyle>
          <a:p>
            <a:r>
              <a:t>0 - - - - - - - - - - - - - - - - - -- - &gt; max 2 uger - - - - - - - - - - - - - - - - - - - - - - - &gt; 0 - 3 dage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24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5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7" y="9"/>
            <a:ext cx="12192000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1041"/>
          <p:cNvSpPr/>
          <p:nvPr/>
        </p:nvSpPr>
        <p:spPr>
          <a:xfrm>
            <a:off x="-1" y="-1"/>
            <a:ext cx="12192001" cy="33233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7000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Titel 1"/>
          <p:cNvSpPr txBox="1">
            <a:spLocks noGrp="1"/>
          </p:cNvSpPr>
          <p:nvPr>
            <p:ph type="title"/>
          </p:nvPr>
        </p:nvSpPr>
        <p:spPr>
          <a:xfrm>
            <a:off x="321732" y="321732"/>
            <a:ext cx="11548534" cy="4229307"/>
          </a:xfrm>
          <a:prstGeom prst="rect">
            <a:avLst/>
          </a:prstGeom>
        </p:spPr>
        <p:txBody>
          <a:bodyPr anchor="t"/>
          <a:lstStyle/>
          <a:p>
            <a:pPr defTabSz="603504">
              <a:lnSpc>
                <a:spcPct val="90000"/>
              </a:lnSpc>
              <a:defRPr sz="5808">
                <a:solidFill>
                  <a:srgbClr val="FFFFFF"/>
                </a:solidFill>
              </a:defRPr>
            </a:pPr>
            <a:r>
              <a:rPr dirty="0"/>
              <a:t>§66 </a:t>
            </a:r>
            <a:br>
              <a:rPr dirty="0"/>
            </a:br>
            <a:r>
              <a:rPr dirty="0"/>
              <a:t>Stress </a:t>
            </a:r>
            <a:br>
              <a:rPr dirty="0"/>
            </a:br>
            <a:r>
              <a:rPr dirty="0"/>
              <a:t>Angst </a:t>
            </a:r>
            <a:br>
              <a:rPr dirty="0"/>
            </a:br>
            <a:r>
              <a:rPr dirty="0"/>
              <a:t>Depression</a:t>
            </a:r>
            <a:br>
              <a:rPr dirty="0"/>
            </a:br>
            <a:r>
              <a:rPr dirty="0" err="1"/>
              <a:t>fra</a:t>
            </a:r>
            <a:r>
              <a:rPr dirty="0"/>
              <a:t> 18 </a:t>
            </a:r>
            <a:r>
              <a:rPr dirty="0" err="1"/>
              <a:t>år</a:t>
            </a:r>
            <a:endParaRPr dirty="0"/>
          </a:p>
        </p:txBody>
      </p:sp>
      <p:sp>
        <p:nvSpPr>
          <p:cNvPr id="130" name="Rectangle 1043"/>
          <p:cNvSpPr/>
          <p:nvPr/>
        </p:nvSpPr>
        <p:spPr>
          <a:xfrm rot="10800000">
            <a:off x="-6095" y="4702516"/>
            <a:ext cx="12192000" cy="215548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8999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40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1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pic>
        <p:nvPicPr>
          <p:cNvPr id="143" name="Picture 4" descr="Picture 4"/>
          <p:cNvPicPr>
            <a:picLocks noChangeAspect="1"/>
          </p:cNvPicPr>
          <p:nvPr/>
        </p:nvPicPr>
        <p:blipFill>
          <a:blip r:embed="rId2"/>
          <a:srcRect t="7430" b="8299"/>
          <a:stretch>
            <a:fillRect/>
          </a:stretch>
        </p:blipFill>
        <p:spPr>
          <a:xfrm>
            <a:off x="-158168" y="10"/>
            <a:ext cx="12192000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Rectangle 10"/>
          <p:cNvSpPr/>
          <p:nvPr/>
        </p:nvSpPr>
        <p:spPr>
          <a:xfrm>
            <a:off x="-1" y="-1"/>
            <a:ext cx="12192001" cy="33233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7000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Titel 1"/>
          <p:cNvSpPr txBox="1">
            <a:spLocks noGrp="1"/>
          </p:cNvSpPr>
          <p:nvPr>
            <p:ph type="title"/>
          </p:nvPr>
        </p:nvSpPr>
        <p:spPr>
          <a:xfrm>
            <a:off x="321732" y="321733"/>
            <a:ext cx="11548534" cy="3323347"/>
          </a:xfrm>
          <a:prstGeom prst="rect">
            <a:avLst/>
          </a:prstGeom>
        </p:spPr>
        <p:txBody>
          <a:bodyPr anchor="t"/>
          <a:lstStyle>
            <a:lvl1pPr defTabSz="777240">
              <a:defRPr sz="8755">
                <a:solidFill>
                  <a:srgbClr val="FFFFFF"/>
                </a:solidFill>
              </a:defRPr>
            </a:lvl1pPr>
          </a:lstStyle>
          <a:p>
            <a:r>
              <a:t>Fokus på bagomliggende lidelser</a:t>
            </a:r>
          </a:p>
        </p:txBody>
      </p:sp>
      <p:sp>
        <p:nvSpPr>
          <p:cNvPr id="146" name="Rectangle 12"/>
          <p:cNvSpPr/>
          <p:nvPr/>
        </p:nvSpPr>
        <p:spPr>
          <a:xfrm rot="10800000">
            <a:off x="-6095" y="4702516"/>
            <a:ext cx="12192000" cy="215548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8999">
                <a:srgbClr val="000000">
                  <a:alpha val="3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Tekstfelt 4"/>
          <p:cNvSpPr txBox="1"/>
          <p:nvPr/>
        </p:nvSpPr>
        <p:spPr>
          <a:xfrm>
            <a:off x="4208016" y="3093235"/>
            <a:ext cx="690684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800" b="1">
                <a:solidFill>
                  <a:srgbClr val="FF0000"/>
                </a:solidFill>
              </a:defRPr>
            </a:pPr>
            <a:r>
              <a:rPr sz="3600" dirty="0">
                <a:latin typeface="Congenial SemiBold" panose="02000503040000020004" pitchFamily="2" charset="0"/>
              </a:rPr>
              <a:t>ADHD</a:t>
            </a:r>
          </a:p>
          <a:p>
            <a:pPr>
              <a:defRPr sz="4800" b="1">
                <a:solidFill>
                  <a:srgbClr val="FF0000"/>
                </a:solidFill>
              </a:defRPr>
            </a:pPr>
            <a:r>
              <a:rPr sz="3600" dirty="0">
                <a:latin typeface="Congenial SemiBold" panose="02000503040000020004" pitchFamily="2" charset="0"/>
              </a:rPr>
              <a:t>AUTISME</a:t>
            </a:r>
            <a:br>
              <a:rPr sz="3600" dirty="0">
                <a:latin typeface="Congenial SemiBold" panose="02000503040000020004" pitchFamily="2" charset="0"/>
              </a:rPr>
            </a:br>
            <a:r>
              <a:rPr sz="3600" dirty="0">
                <a:latin typeface="Congenial SemiBold" panose="02000503040000020004" pitchFamily="2" charset="0"/>
              </a:rPr>
              <a:t>INFERIORITAS INTELEKTUALIS</a:t>
            </a:r>
            <a:br>
              <a:rPr sz="3600" dirty="0">
                <a:latin typeface="Congenial SemiBold" panose="02000503040000020004" pitchFamily="2" charset="0"/>
              </a:rPr>
            </a:br>
            <a:r>
              <a:rPr sz="3600" dirty="0">
                <a:latin typeface="Congenial SemiBold" panose="02000503040000020004" pitchFamily="2" charset="0"/>
              </a:rPr>
              <a:t>PERSONLIGHEDSFORSTYRRELSE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Rectangle 6"/>
          <p:cNvGrpSpPr/>
          <p:nvPr/>
        </p:nvGrpSpPr>
        <p:grpSpPr>
          <a:xfrm>
            <a:off x="837386" y="4713993"/>
            <a:ext cx="4245095" cy="61535"/>
            <a:chOff x="0" y="0"/>
            <a:chExt cx="4245093" cy="61534"/>
          </a:xfrm>
        </p:grpSpPr>
        <p:sp>
          <p:nvSpPr>
            <p:cNvPr id="149" name="Figur"/>
            <p:cNvSpPr/>
            <p:nvPr/>
          </p:nvSpPr>
          <p:spPr>
            <a:xfrm>
              <a:off x="812" y="1604"/>
              <a:ext cx="4244282" cy="5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14733" extrusionOk="0">
                  <a:moveTo>
                    <a:pt x="0" y="5317"/>
                  </a:moveTo>
                  <a:cubicBezTo>
                    <a:pt x="652" y="9615"/>
                    <a:pt x="1591" y="5599"/>
                    <a:pt x="2869" y="5317"/>
                  </a:cubicBezTo>
                  <a:cubicBezTo>
                    <a:pt x="4147" y="5035"/>
                    <a:pt x="4260" y="7441"/>
                    <a:pt x="5306" y="5317"/>
                  </a:cubicBezTo>
                  <a:cubicBezTo>
                    <a:pt x="6351" y="3193"/>
                    <a:pt x="8083" y="-1893"/>
                    <a:pt x="8822" y="5317"/>
                  </a:cubicBezTo>
                  <a:cubicBezTo>
                    <a:pt x="9562" y="12527"/>
                    <a:pt x="10446" y="6809"/>
                    <a:pt x="11691" y="5317"/>
                  </a:cubicBezTo>
                  <a:cubicBezTo>
                    <a:pt x="12937" y="3824"/>
                    <a:pt x="13739" y="-566"/>
                    <a:pt x="14560" y="5317"/>
                  </a:cubicBezTo>
                  <a:cubicBezTo>
                    <a:pt x="15382" y="11200"/>
                    <a:pt x="17252" y="11630"/>
                    <a:pt x="18077" y="5317"/>
                  </a:cubicBezTo>
                  <a:cubicBezTo>
                    <a:pt x="18902" y="-996"/>
                    <a:pt x="20103" y="-2509"/>
                    <a:pt x="21593" y="5317"/>
                  </a:cubicBezTo>
                  <a:cubicBezTo>
                    <a:pt x="21596" y="7648"/>
                    <a:pt x="21600" y="10238"/>
                    <a:pt x="21593" y="12170"/>
                  </a:cubicBezTo>
                  <a:cubicBezTo>
                    <a:pt x="21018" y="7291"/>
                    <a:pt x="20012" y="18155"/>
                    <a:pt x="18941" y="12170"/>
                  </a:cubicBezTo>
                  <a:cubicBezTo>
                    <a:pt x="17869" y="6184"/>
                    <a:pt x="16639" y="19091"/>
                    <a:pt x="15856" y="12170"/>
                  </a:cubicBezTo>
                  <a:cubicBezTo>
                    <a:pt x="15073" y="5248"/>
                    <a:pt x="13964" y="13403"/>
                    <a:pt x="12771" y="12170"/>
                  </a:cubicBezTo>
                  <a:cubicBezTo>
                    <a:pt x="11578" y="10937"/>
                    <a:pt x="10513" y="18509"/>
                    <a:pt x="9902" y="12170"/>
                  </a:cubicBezTo>
                  <a:cubicBezTo>
                    <a:pt x="9291" y="5830"/>
                    <a:pt x="7161" y="10753"/>
                    <a:pt x="6386" y="12170"/>
                  </a:cubicBezTo>
                  <a:cubicBezTo>
                    <a:pt x="5610" y="13587"/>
                    <a:pt x="4264" y="15513"/>
                    <a:pt x="2869" y="12170"/>
                  </a:cubicBezTo>
                  <a:cubicBezTo>
                    <a:pt x="1474" y="8826"/>
                    <a:pt x="676" y="9376"/>
                    <a:pt x="0" y="12170"/>
                  </a:cubicBezTo>
                  <a:cubicBezTo>
                    <a:pt x="1" y="9850"/>
                    <a:pt x="1" y="6936"/>
                    <a:pt x="0" y="5317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Figur"/>
            <p:cNvSpPr/>
            <p:nvPr/>
          </p:nvSpPr>
          <p:spPr>
            <a:xfrm>
              <a:off x="-1" y="-1"/>
              <a:ext cx="4244404" cy="6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4696" extrusionOk="0">
                  <a:moveTo>
                    <a:pt x="4" y="5467"/>
                  </a:moveTo>
                  <a:cubicBezTo>
                    <a:pt x="804" y="1728"/>
                    <a:pt x="1932" y="4075"/>
                    <a:pt x="2873" y="5467"/>
                  </a:cubicBezTo>
                  <a:cubicBezTo>
                    <a:pt x="3814" y="6858"/>
                    <a:pt x="4612" y="4147"/>
                    <a:pt x="5310" y="5467"/>
                  </a:cubicBezTo>
                  <a:cubicBezTo>
                    <a:pt x="6007" y="6786"/>
                    <a:pt x="6908" y="382"/>
                    <a:pt x="7963" y="5467"/>
                  </a:cubicBezTo>
                  <a:cubicBezTo>
                    <a:pt x="9017" y="10551"/>
                    <a:pt x="9734" y="11469"/>
                    <a:pt x="11264" y="5467"/>
                  </a:cubicBezTo>
                  <a:cubicBezTo>
                    <a:pt x="12793" y="-536"/>
                    <a:pt x="12801" y="-1010"/>
                    <a:pt x="14133" y="5467"/>
                  </a:cubicBezTo>
                  <a:cubicBezTo>
                    <a:pt x="15464" y="11943"/>
                    <a:pt x="16179" y="9793"/>
                    <a:pt x="16786" y="5467"/>
                  </a:cubicBezTo>
                  <a:cubicBezTo>
                    <a:pt x="17392" y="1140"/>
                    <a:pt x="20421" y="-4294"/>
                    <a:pt x="21598" y="5467"/>
                  </a:cubicBezTo>
                  <a:cubicBezTo>
                    <a:pt x="21593" y="7450"/>
                    <a:pt x="21596" y="10604"/>
                    <a:pt x="21598" y="12018"/>
                  </a:cubicBezTo>
                  <a:cubicBezTo>
                    <a:pt x="20933" y="6968"/>
                    <a:pt x="19992" y="8088"/>
                    <a:pt x="18513" y="12018"/>
                  </a:cubicBezTo>
                  <a:cubicBezTo>
                    <a:pt x="17034" y="15948"/>
                    <a:pt x="16565" y="14020"/>
                    <a:pt x="15860" y="12018"/>
                  </a:cubicBezTo>
                  <a:cubicBezTo>
                    <a:pt x="15156" y="10016"/>
                    <a:pt x="13337" y="14546"/>
                    <a:pt x="12343" y="12018"/>
                  </a:cubicBezTo>
                  <a:cubicBezTo>
                    <a:pt x="11349" y="9490"/>
                    <a:pt x="10630" y="6730"/>
                    <a:pt x="9474" y="12018"/>
                  </a:cubicBezTo>
                  <a:cubicBezTo>
                    <a:pt x="8318" y="17306"/>
                    <a:pt x="7649" y="7442"/>
                    <a:pt x="7037" y="12018"/>
                  </a:cubicBezTo>
                  <a:cubicBezTo>
                    <a:pt x="6425" y="16594"/>
                    <a:pt x="5324" y="14422"/>
                    <a:pt x="3736" y="12018"/>
                  </a:cubicBezTo>
                  <a:cubicBezTo>
                    <a:pt x="2149" y="9614"/>
                    <a:pt x="1740" y="3266"/>
                    <a:pt x="4" y="12018"/>
                  </a:cubicBezTo>
                  <a:cubicBezTo>
                    <a:pt x="-2" y="9047"/>
                    <a:pt x="-2" y="7245"/>
                    <a:pt x="4" y="5467"/>
                  </a:cubicBezTo>
                  <a:close/>
                </a:path>
              </a:pathLst>
            </a:custGeom>
            <a:noFill/>
            <a:ln w="381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152" name="Rectangle 11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3" name="Pladsholder til indhold 4" descr="Pladsholder til indhold 4"/>
          <p:cNvPicPr>
            <a:picLocks noChangeAspect="1"/>
          </p:cNvPicPr>
          <p:nvPr/>
        </p:nvPicPr>
        <p:blipFill>
          <a:blip r:embed="rId2"/>
          <a:srcRect t="15708"/>
          <a:stretch>
            <a:fillRect/>
          </a:stretch>
        </p:blipFill>
        <p:spPr>
          <a:xfrm>
            <a:off x="3047" y="0"/>
            <a:ext cx="12188832" cy="685791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 13"/>
          <p:cNvSpPr/>
          <p:nvPr/>
        </p:nvSpPr>
        <p:spPr>
          <a:xfrm rot="10800000">
            <a:off x="-3" y="4530071"/>
            <a:ext cx="12192000" cy="232792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5000">
                <a:srgbClr val="000000">
                  <a:alpha val="40000"/>
                </a:srgbClr>
              </a:gs>
              <a:gs pos="100000">
                <a:srgbClr val="000000">
                  <a:alpha val="8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Titel 1"/>
          <p:cNvSpPr txBox="1">
            <a:spLocks noGrp="1"/>
          </p:cNvSpPr>
          <p:nvPr>
            <p:ph type="title"/>
          </p:nvPr>
        </p:nvSpPr>
        <p:spPr>
          <a:xfrm>
            <a:off x="261257" y="5572940"/>
            <a:ext cx="11289139" cy="50621"/>
          </a:xfrm>
          <a:prstGeom prst="rect">
            <a:avLst/>
          </a:prstGeom>
        </p:spPr>
        <p:txBody>
          <a:bodyPr/>
          <a:lstStyle/>
          <a:p>
            <a:r>
              <a:rPr dirty="0"/>
              <a:t>Er vi </a:t>
            </a:r>
            <a:r>
              <a:rPr u="sng" dirty="0"/>
              <a:t>for</a:t>
            </a:r>
            <a:r>
              <a:rPr dirty="0"/>
              <a:t> sent </a:t>
            </a:r>
            <a:r>
              <a:rPr dirty="0" err="1"/>
              <a:t>ude</a:t>
            </a:r>
            <a:r>
              <a:rPr dirty="0"/>
              <a:t>?</a:t>
            </a:r>
            <a:br>
              <a:rPr dirty="0"/>
            </a:br>
            <a:r>
              <a:rPr dirty="0"/>
              <a:t>§66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børneområdet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VIVE rapport - hvorfor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VIVE rapport - hvorfor?</a:t>
            </a:r>
          </a:p>
        </p:txBody>
      </p:sp>
      <p:sp>
        <p:nvSpPr>
          <p:cNvPr id="168" name="Kvalificere beslutningen om Hurtig udrednings fremtid og evt. udbredelse"/>
          <p:cNvSpPr txBox="1">
            <a:spLocks noGrp="1"/>
          </p:cNvSpPr>
          <p:nvPr>
            <p:ph type="body" sz="quarter" idx="1"/>
          </p:nvPr>
        </p:nvSpPr>
        <p:spPr>
          <a:xfrm>
            <a:off x="825500" y="3072130"/>
            <a:ext cx="10515600" cy="13547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defTabSz="722376">
              <a:spcBef>
                <a:spcPts val="700"/>
              </a:spcBef>
              <a:buSzTx/>
              <a:buFontTx/>
              <a:buNone/>
              <a:defRPr sz="3950"/>
            </a:lvl1pPr>
          </a:lstStyle>
          <a:p>
            <a:r>
              <a:rPr dirty="0" err="1">
                <a:latin typeface="Congenial SemiBold" panose="02000503040000020004" pitchFamily="2" charset="0"/>
              </a:rPr>
              <a:t>Kvalificere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beslutningen</a:t>
            </a:r>
            <a:r>
              <a:rPr dirty="0">
                <a:latin typeface="Congenial SemiBold" panose="02000503040000020004" pitchFamily="2" charset="0"/>
              </a:rPr>
              <a:t> om </a:t>
            </a:r>
            <a:r>
              <a:rPr dirty="0" err="1">
                <a:latin typeface="Congenial SemiBold" panose="02000503040000020004" pitchFamily="2" charset="0"/>
              </a:rPr>
              <a:t>Hurtig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udrednings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fremtid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evt</a:t>
            </a:r>
            <a:r>
              <a:rPr dirty="0">
                <a:latin typeface="Congenial SemiBold" panose="02000503040000020004" pitchFamily="2" charset="0"/>
              </a:rPr>
              <a:t>. </a:t>
            </a:r>
            <a:r>
              <a:rPr dirty="0" err="1">
                <a:latin typeface="Congenial SemiBold" panose="02000503040000020004" pitchFamily="2" charset="0"/>
              </a:rPr>
              <a:t>udbredelse</a:t>
            </a:r>
            <a:endParaRPr dirty="0">
              <a:latin typeface="Congenial SemiBold" panose="0200050304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VIVE - konklusion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VIVE - konklusioner</a:t>
            </a:r>
          </a:p>
        </p:txBody>
      </p:sp>
      <p:sp>
        <p:nvSpPr>
          <p:cNvPr id="171" name="Giver de pratiserende læger hurtig adgang til relevant viden og vejledning - en god hjælp…"/>
          <p:cNvSpPr txBox="1">
            <a:spLocks noGrp="1"/>
          </p:cNvSpPr>
          <p:nvPr>
            <p:ph type="body" idx="1"/>
          </p:nvPr>
        </p:nvSpPr>
        <p:spPr>
          <a:xfrm>
            <a:off x="838200" y="1929383"/>
            <a:ext cx="9894135" cy="42519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98881" indent="-198881" defTabSz="795527">
              <a:spcBef>
                <a:spcPts val="800"/>
              </a:spcBef>
              <a:defRPr sz="2784"/>
            </a:pPr>
            <a:r>
              <a:rPr dirty="0">
                <a:latin typeface="Congenial SemiBold" panose="02000503040000020004" pitchFamily="2" charset="0"/>
              </a:rPr>
              <a:t>Giver de </a:t>
            </a:r>
            <a:r>
              <a:rPr dirty="0" err="1">
                <a:latin typeface="Congenial SemiBold" panose="02000503040000020004" pitchFamily="2" charset="0"/>
              </a:rPr>
              <a:t>pratiserende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læger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hurtig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adgang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til</a:t>
            </a:r>
            <a:r>
              <a:rPr dirty="0">
                <a:latin typeface="Congenial SemiBold" panose="02000503040000020004" pitchFamily="2" charset="0"/>
              </a:rPr>
              <a:t> relevant </a:t>
            </a:r>
            <a:r>
              <a:rPr dirty="0" err="1">
                <a:latin typeface="Congenial SemiBold" panose="02000503040000020004" pitchFamily="2" charset="0"/>
              </a:rPr>
              <a:t>viden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vejledning</a:t>
            </a:r>
            <a:r>
              <a:rPr dirty="0">
                <a:latin typeface="Congenial SemiBold" panose="02000503040000020004" pitchFamily="2" charset="0"/>
              </a:rPr>
              <a:t> - </a:t>
            </a:r>
            <a:r>
              <a:rPr dirty="0" err="1">
                <a:latin typeface="Congenial SemiBold" panose="02000503040000020004" pitchFamily="2" charset="0"/>
              </a:rPr>
              <a:t>en</a:t>
            </a:r>
            <a:r>
              <a:rPr dirty="0">
                <a:latin typeface="Congenial SemiBold" panose="02000503040000020004" pitchFamily="2" charset="0"/>
              </a:rPr>
              <a:t> god </a:t>
            </a:r>
            <a:r>
              <a:rPr dirty="0" err="1">
                <a:latin typeface="Congenial SemiBold" panose="02000503040000020004" pitchFamily="2" charset="0"/>
              </a:rPr>
              <a:t>hjælp</a:t>
            </a:r>
            <a:endParaRPr dirty="0">
              <a:latin typeface="Congenial SemiBold" panose="02000503040000020004" pitchFamily="2" charset="0"/>
            </a:endParaRPr>
          </a:p>
          <a:p>
            <a:pPr marL="198881" indent="-198881" defTabSz="795527">
              <a:spcBef>
                <a:spcPts val="800"/>
              </a:spcBef>
              <a:defRPr sz="2784"/>
            </a:pPr>
            <a:r>
              <a:rPr dirty="0">
                <a:latin typeface="Congenial SemiBold" panose="02000503040000020004" pitchFamily="2" charset="0"/>
              </a:rPr>
              <a:t>For </a:t>
            </a:r>
            <a:r>
              <a:rPr dirty="0" err="1">
                <a:latin typeface="Congenial SemiBold" panose="02000503040000020004" pitchFamily="2" charset="0"/>
              </a:rPr>
              <a:t>patienterne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generelt</a:t>
            </a:r>
            <a:r>
              <a:rPr dirty="0">
                <a:latin typeface="Congenial SemiBold" panose="02000503040000020004" pitchFamily="2" charset="0"/>
              </a:rPr>
              <a:t> set </a:t>
            </a:r>
            <a:r>
              <a:rPr dirty="0" err="1">
                <a:latin typeface="Congenial SemiBold" panose="02000503040000020004" pitchFamily="2" charset="0"/>
              </a:rPr>
              <a:t>fremstår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som</a:t>
            </a:r>
            <a:r>
              <a:rPr dirty="0">
                <a:latin typeface="Congenial SemiBold" panose="02000503040000020004" pitchFamily="2" charset="0"/>
              </a:rPr>
              <a:t> et relevant, </a:t>
            </a:r>
            <a:r>
              <a:rPr dirty="0" err="1">
                <a:latin typeface="Congenial SemiBold" panose="02000503040000020004" pitchFamily="2" charset="0"/>
              </a:rPr>
              <a:t>hurtigt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sammenhængende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tilbud</a:t>
            </a:r>
            <a:r>
              <a:rPr dirty="0">
                <a:latin typeface="Congenial SemiBold" panose="02000503040000020004" pitchFamily="2" charset="0"/>
              </a:rPr>
              <a:t> - </a:t>
            </a:r>
            <a:r>
              <a:rPr dirty="0" err="1">
                <a:latin typeface="Congenial SemiBold" panose="02000503040000020004" pitchFamily="2" charset="0"/>
              </a:rPr>
              <a:t>en</a:t>
            </a:r>
            <a:r>
              <a:rPr dirty="0">
                <a:latin typeface="Congenial SemiBold" panose="02000503040000020004" pitchFamily="2" charset="0"/>
              </a:rPr>
              <a:t> god </a:t>
            </a:r>
            <a:r>
              <a:rPr dirty="0" err="1">
                <a:latin typeface="Congenial SemiBold" panose="02000503040000020004" pitchFamily="2" charset="0"/>
              </a:rPr>
              <a:t>hjælp</a:t>
            </a:r>
            <a:endParaRPr dirty="0">
              <a:latin typeface="Congenial SemiBold" panose="02000503040000020004" pitchFamily="2" charset="0"/>
            </a:endParaRPr>
          </a:p>
          <a:p>
            <a:pPr marL="198881" indent="-198881" defTabSz="795527">
              <a:spcBef>
                <a:spcPts val="800"/>
              </a:spcBef>
              <a:defRPr sz="2784"/>
            </a:pPr>
            <a:r>
              <a:rPr dirty="0" err="1">
                <a:latin typeface="Congenial SemiBold" panose="02000503040000020004" pitchFamily="2" charset="0"/>
              </a:rPr>
              <a:t>Mindsker</a:t>
            </a:r>
            <a:r>
              <a:rPr dirty="0">
                <a:latin typeface="Congenial SemiBold" panose="02000503040000020004" pitchFamily="2" charset="0"/>
              </a:rPr>
              <a:t> de </a:t>
            </a:r>
            <a:r>
              <a:rPr dirty="0" err="1">
                <a:latin typeface="Congenial SemiBold" panose="02000503040000020004" pitchFamily="2" charset="0"/>
              </a:rPr>
              <a:t>henviste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patienters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forbrug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af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ydelser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i</a:t>
            </a:r>
            <a:r>
              <a:rPr dirty="0">
                <a:latin typeface="Congenial SemiBold" panose="02000503040000020004" pitchFamily="2" charset="0"/>
              </a:rPr>
              <a:t> den </a:t>
            </a:r>
            <a:r>
              <a:rPr dirty="0" err="1">
                <a:latin typeface="Congenial SemiBold" panose="02000503040000020004" pitchFamily="2" charset="0"/>
              </a:rPr>
              <a:t>regionale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psykiatri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og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på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sygesikringsområdet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i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så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stor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fra</a:t>
            </a:r>
            <a:r>
              <a:rPr dirty="0">
                <a:latin typeface="Congenial SemiBold" panose="02000503040000020004" pitchFamily="2" charset="0"/>
              </a:rPr>
              <a:t>, at der samlet set </a:t>
            </a:r>
            <a:r>
              <a:rPr dirty="0" err="1">
                <a:latin typeface="Congenial SemiBold" panose="02000503040000020004" pitchFamily="2" charset="0"/>
              </a:rPr>
              <a:t>realiseret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en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signifikant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samfundsøkonomisk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gevinst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på</a:t>
            </a:r>
            <a:r>
              <a:rPr dirty="0">
                <a:latin typeface="Congenial SemiBold" panose="02000503040000020004" pitchFamily="2" charset="0"/>
              </a:rPr>
              <a:t> ca. 1.150 kr. pr. </a:t>
            </a:r>
            <a:r>
              <a:rPr dirty="0" err="1">
                <a:latin typeface="Congenial SemiBold" panose="02000503040000020004" pitchFamily="2" charset="0"/>
              </a:rPr>
              <a:t>Henvist</a:t>
            </a:r>
            <a:r>
              <a:rPr dirty="0">
                <a:latin typeface="Congenial SemiBold" panose="02000503040000020004" pitchFamily="2" charset="0"/>
              </a:rPr>
              <a:t> patient </a:t>
            </a:r>
            <a:r>
              <a:rPr dirty="0" err="1">
                <a:latin typeface="Congenial SemiBold" panose="02000503040000020004" pitchFamily="2" charset="0"/>
              </a:rPr>
              <a:t>i</a:t>
            </a:r>
            <a:r>
              <a:rPr dirty="0">
                <a:latin typeface="Congenial SemiBold" panose="02000503040000020004" pitchFamily="2" charset="0"/>
              </a:rPr>
              <a:t> det </a:t>
            </a:r>
            <a:r>
              <a:rPr dirty="0" err="1">
                <a:latin typeface="Congenial SemiBold" panose="02000503040000020004" pitchFamily="2" charset="0"/>
              </a:rPr>
              <a:t>første</a:t>
            </a:r>
            <a:r>
              <a:rPr dirty="0">
                <a:latin typeface="Congenial SemiBold" panose="02000503040000020004" pitchFamily="2" charset="0"/>
              </a:rPr>
              <a:t> </a:t>
            </a:r>
            <a:r>
              <a:rPr dirty="0" err="1">
                <a:latin typeface="Congenial SemiBold" panose="02000503040000020004" pitchFamily="2" charset="0"/>
              </a:rPr>
              <a:t>år</a:t>
            </a:r>
            <a:endParaRPr dirty="0">
              <a:latin typeface="Congenial SemiBold" panose="02000503040000020004" pitchFamily="2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0000FF"/>
      </a:hlink>
      <a:folHlink>
        <a:srgbClr val="FF00FF"/>
      </a:folHlink>
    </a:clrScheme>
    <a:fontScheme name="SketchyVTI">
      <a:majorFont>
        <a:latin typeface="Helvetica"/>
        <a:ea typeface="Helvetica"/>
        <a:cs typeface="Helvetica"/>
      </a:majorFont>
      <a:minorFont>
        <a:latin typeface="The Hand Bold"/>
        <a:ea typeface="The Hand Bold"/>
        <a:cs typeface="The Hand Bold"/>
      </a:minorFont>
    </a:fontScheme>
    <a:fmtScheme name="Sketch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17779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ketchyVTI">
  <a:themeElements>
    <a:clrScheme name="Sketchy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0000FF"/>
      </a:hlink>
      <a:folHlink>
        <a:srgbClr val="FF00FF"/>
      </a:folHlink>
    </a:clrScheme>
    <a:fontScheme name="SketchyVTI">
      <a:majorFont>
        <a:latin typeface="Helvetica"/>
        <a:ea typeface="Helvetica"/>
        <a:cs typeface="Helvetica"/>
      </a:majorFont>
      <a:minorFont>
        <a:latin typeface="The Hand Bold"/>
        <a:ea typeface="The Hand Bold"/>
        <a:cs typeface="The Hand Bold"/>
      </a:minorFont>
    </a:fontScheme>
    <a:fmtScheme name="Sketchy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17779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he Ha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Congenial SemiBold</vt:lpstr>
      <vt:lpstr>The Hand Bold</vt:lpstr>
      <vt:lpstr>The Serif Hand Black</vt:lpstr>
      <vt:lpstr>SketchyVTI</vt:lpstr>
      <vt:lpstr>Hjælp </vt:lpstr>
      <vt:lpstr>Starten:  hvad  hvem</vt:lpstr>
      <vt:lpstr>§66 = Hurtig psykiatrisk udredning    </vt:lpstr>
      <vt:lpstr>Inden: Kalender</vt:lpstr>
      <vt:lpstr>§66  Stress  Angst  Depression fra 18 år</vt:lpstr>
      <vt:lpstr>Fokus på bagomliggende lidelser</vt:lpstr>
      <vt:lpstr>Er vi for sent ude? §66 på børneområdet</vt:lpstr>
      <vt:lpstr>VIVE rapport - hvorfor?</vt:lpstr>
      <vt:lpstr>VIVE - konklusioner</vt:lpstr>
      <vt:lpstr>VIVE anbefalinger</vt:lpstr>
      <vt:lpstr>Målrettet behandling 12 mdr. 1874 pt. er hjulpet            61 % kvinder  39 % mænd  Tilbage til egen læge                    30 % Anbefales henvist til psykolog     33 % Anbefales praktiserende psykiater    23 % Anbefales regionspsykiatri                13 % Anbefalet andet                        2 %</vt:lpstr>
      <vt:lpstr>Sidegevinster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Hjælp</dc:title>
  <dc:creator>Anne Mette Marker Mertz</dc:creator>
  <cp:lastModifiedBy>Tina Lønberg Pind</cp:lastModifiedBy>
  <cp:revision>4</cp:revision>
  <dcterms:modified xsi:type="dcterms:W3CDTF">2022-10-05T12:20:18Z</dcterms:modified>
</cp:coreProperties>
</file>